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3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colors2.xml" ContentType="application/vnd.openxmlformats-officedocument.drawingml.diagramColor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9" r:id="rId3"/>
    <p:sldId id="301" r:id="rId4"/>
    <p:sldId id="292" r:id="rId5"/>
    <p:sldId id="296" r:id="rId6"/>
    <p:sldId id="297" r:id="rId7"/>
    <p:sldId id="303" r:id="rId8"/>
    <p:sldId id="304" r:id="rId9"/>
    <p:sldId id="258" r:id="rId10"/>
    <p:sldId id="298" r:id="rId11"/>
    <p:sldId id="299" r:id="rId12"/>
    <p:sldId id="302" r:id="rId13"/>
    <p:sldId id="261" r:id="rId14"/>
    <p:sldId id="270" r:id="rId15"/>
    <p:sldId id="271" r:id="rId16"/>
    <p:sldId id="272" r:id="rId17"/>
    <p:sldId id="273" r:id="rId18"/>
    <p:sldId id="274" r:id="rId19"/>
    <p:sldId id="310" r:id="rId20"/>
    <p:sldId id="294" r:id="rId21"/>
    <p:sldId id="307" r:id="rId22"/>
    <p:sldId id="305" r:id="rId23"/>
    <p:sldId id="289" r:id="rId24"/>
    <p:sldId id="306" r:id="rId25"/>
    <p:sldId id="290" r:id="rId26"/>
    <p:sldId id="257" r:id="rId27"/>
    <p:sldId id="313" r:id="rId28"/>
    <p:sldId id="311" r:id="rId29"/>
    <p:sldId id="312" r:id="rId30"/>
    <p:sldId id="308" r:id="rId31"/>
    <p:sldId id="309" r:id="rId3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6B6B6"/>
    <a:srgbClr val="B8B8B8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3813" autoAdjust="0"/>
  </p:normalViewPr>
  <p:slideViewPr>
    <p:cSldViewPr>
      <p:cViewPr>
        <p:scale>
          <a:sx n="70" d="100"/>
          <a:sy n="70" d="100"/>
        </p:scale>
        <p:origin x="-1386" y="-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4_2">
  <dgm:title val=""/>
  <dgm:desc val=""/>
  <dgm:catLst>
    <dgm:cat type="accent4" pri="112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ln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4_2">
  <dgm:title val=""/>
  <dgm:desc val=""/>
  <dgm:catLst>
    <dgm:cat type="accent4" pri="112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ln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4_2">
  <dgm:title val=""/>
  <dgm:desc val=""/>
  <dgm:catLst>
    <dgm:cat type="accent4" pri="112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ln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8844C54-25F6-442A-A006-1EC5C2C65C2A}" type="doc">
      <dgm:prSet loTypeId="urn:microsoft.com/office/officeart/2005/8/layout/orgChart1" loCatId="hierarchy" qsTypeId="urn:microsoft.com/office/officeart/2005/8/quickstyle/simple1" qsCatId="simple" csTypeId="urn:microsoft.com/office/officeart/2005/8/colors/accent4_2" csCatId="accent4" phldr="1"/>
      <dgm:spPr/>
      <dgm:t>
        <a:bodyPr/>
        <a:lstStyle/>
        <a:p>
          <a:endParaRPr lang="ru-RU"/>
        </a:p>
      </dgm:t>
    </dgm:pt>
    <dgm:pt modelId="{03EE093E-25FA-4ABA-98AC-10E96EA3261D}">
      <dgm:prSet phldrT="[Текст]"/>
      <dgm:spPr/>
      <dgm:t>
        <a:bodyPr/>
        <a:lstStyle/>
        <a:p>
          <a:r>
            <a:rPr lang="uk-UA" b="1" dirty="0" smtClean="0">
              <a:latin typeface="Times New Roman" pitchFamily="18" charset="0"/>
              <a:cs typeface="Times New Roman" pitchFamily="18" charset="0"/>
            </a:rPr>
            <a:t>Густозаселені регіони світу </a:t>
          </a:r>
          <a:endParaRPr lang="ru-RU" b="1" dirty="0">
            <a:latin typeface="Times New Roman" pitchFamily="18" charset="0"/>
            <a:cs typeface="Times New Roman" pitchFamily="18" charset="0"/>
          </a:endParaRPr>
        </a:p>
      </dgm:t>
    </dgm:pt>
    <dgm:pt modelId="{F7F318C9-458B-4C71-B0FA-78080546E3C8}" type="parTrans" cxnId="{CC936E8D-844D-4E11-BA53-C22FD86B5E1C}">
      <dgm:prSet/>
      <dgm:spPr/>
      <dgm:t>
        <a:bodyPr/>
        <a:lstStyle/>
        <a:p>
          <a:endParaRPr lang="ru-RU"/>
        </a:p>
      </dgm:t>
    </dgm:pt>
    <dgm:pt modelId="{A446368A-2AA3-4015-BFCD-C85953DAE35D}" type="sibTrans" cxnId="{CC936E8D-844D-4E11-BA53-C22FD86B5E1C}">
      <dgm:prSet/>
      <dgm:spPr/>
      <dgm:t>
        <a:bodyPr/>
        <a:lstStyle/>
        <a:p>
          <a:endParaRPr lang="ru-RU"/>
        </a:p>
      </dgm:t>
    </dgm:pt>
    <dgm:pt modelId="{B2E1ECA5-8C45-4AC7-8DF5-0DFB39E61C4A}">
      <dgm:prSet phldrT="[Текст]"/>
      <dgm:spPr/>
      <dgm:t>
        <a:bodyPr/>
        <a:lstStyle/>
        <a:p>
          <a:r>
            <a:rPr lang="uk-UA" b="1" dirty="0" smtClean="0">
              <a:latin typeface="Times New Roman" pitchFamily="18" charset="0"/>
              <a:cs typeface="Times New Roman" pitchFamily="18" charset="0"/>
            </a:rPr>
            <a:t>Обумовлені природними чинниками</a:t>
          </a:r>
          <a:endParaRPr lang="ru-RU" b="1" dirty="0">
            <a:latin typeface="Times New Roman" pitchFamily="18" charset="0"/>
            <a:cs typeface="Times New Roman" pitchFamily="18" charset="0"/>
          </a:endParaRPr>
        </a:p>
      </dgm:t>
    </dgm:pt>
    <dgm:pt modelId="{784665C0-D0C8-413F-A782-6C861C377F60}" type="parTrans" cxnId="{55028507-6ED6-4686-9BFD-757DC6EDBB37}">
      <dgm:prSet/>
      <dgm:spPr/>
      <dgm:t>
        <a:bodyPr/>
        <a:lstStyle/>
        <a:p>
          <a:endParaRPr lang="ru-RU"/>
        </a:p>
      </dgm:t>
    </dgm:pt>
    <dgm:pt modelId="{6D01FC19-0A41-448F-B669-E5FFB0171657}" type="sibTrans" cxnId="{55028507-6ED6-4686-9BFD-757DC6EDBB37}">
      <dgm:prSet/>
      <dgm:spPr/>
      <dgm:t>
        <a:bodyPr/>
        <a:lstStyle/>
        <a:p>
          <a:endParaRPr lang="ru-RU"/>
        </a:p>
      </dgm:t>
    </dgm:pt>
    <dgm:pt modelId="{AD551665-673C-4694-B06F-B4215CAFB0AC}">
      <dgm:prSet phldrT="[Текст]"/>
      <dgm:spPr/>
      <dgm:t>
        <a:bodyPr/>
        <a:lstStyle/>
        <a:p>
          <a:r>
            <a:rPr lang="uk-UA" b="1" dirty="0" smtClean="0">
              <a:latin typeface="Times New Roman" pitchFamily="18" charset="0"/>
              <a:cs typeface="Times New Roman" pitchFamily="18" charset="0"/>
            </a:rPr>
            <a:t>Обумовлені суспільними чинниками</a:t>
          </a:r>
          <a:endParaRPr lang="ru-RU" b="1" dirty="0">
            <a:latin typeface="Times New Roman" pitchFamily="18" charset="0"/>
            <a:cs typeface="Times New Roman" pitchFamily="18" charset="0"/>
          </a:endParaRPr>
        </a:p>
      </dgm:t>
    </dgm:pt>
    <dgm:pt modelId="{C97228C5-67E4-4DAC-B02D-0063A23EEE3D}" type="parTrans" cxnId="{1DFE5C37-4868-4125-817D-48BB708EBB5A}">
      <dgm:prSet/>
      <dgm:spPr/>
      <dgm:t>
        <a:bodyPr/>
        <a:lstStyle/>
        <a:p>
          <a:endParaRPr lang="ru-RU"/>
        </a:p>
      </dgm:t>
    </dgm:pt>
    <dgm:pt modelId="{89B36FCA-73AB-4C25-9B23-603AA33D41E9}" type="sibTrans" cxnId="{1DFE5C37-4868-4125-817D-48BB708EBB5A}">
      <dgm:prSet/>
      <dgm:spPr/>
      <dgm:t>
        <a:bodyPr/>
        <a:lstStyle/>
        <a:p>
          <a:endParaRPr lang="ru-RU"/>
        </a:p>
      </dgm:t>
    </dgm:pt>
    <dgm:pt modelId="{F2658BB6-F423-44B7-AF85-C7399FC6FE06}">
      <dgm:prSet/>
      <dgm:spPr/>
      <dgm:t>
        <a:bodyPr/>
        <a:lstStyle/>
        <a:p>
          <a:r>
            <a:rPr lang="uk-UA" b="1" dirty="0" smtClean="0">
              <a:latin typeface="Times New Roman" pitchFamily="18" charset="0"/>
              <a:cs typeface="Times New Roman" pitchFamily="18" charset="0"/>
            </a:rPr>
            <a:t>сільські</a:t>
          </a:r>
          <a:endParaRPr lang="ru-RU" b="1" dirty="0">
            <a:latin typeface="Times New Roman" pitchFamily="18" charset="0"/>
            <a:cs typeface="Times New Roman" pitchFamily="18" charset="0"/>
          </a:endParaRPr>
        </a:p>
      </dgm:t>
    </dgm:pt>
    <dgm:pt modelId="{7B5A9E60-E444-43CF-9C31-0707DE04CE87}" type="parTrans" cxnId="{9A4DBDBE-2A55-44B9-A33D-251BC7E3B60B}">
      <dgm:prSet/>
      <dgm:spPr/>
      <dgm:t>
        <a:bodyPr/>
        <a:lstStyle/>
        <a:p>
          <a:endParaRPr lang="ru-RU"/>
        </a:p>
      </dgm:t>
    </dgm:pt>
    <dgm:pt modelId="{C0AC0CE3-87E4-4FAF-BA13-CB86D50773B4}" type="sibTrans" cxnId="{9A4DBDBE-2A55-44B9-A33D-251BC7E3B60B}">
      <dgm:prSet/>
      <dgm:spPr/>
      <dgm:t>
        <a:bodyPr/>
        <a:lstStyle/>
        <a:p>
          <a:endParaRPr lang="ru-RU"/>
        </a:p>
      </dgm:t>
    </dgm:pt>
    <dgm:pt modelId="{1918E966-B43A-42C7-8516-24EEA9BAC5F3}">
      <dgm:prSet/>
      <dgm:spPr/>
      <dgm:t>
        <a:bodyPr/>
        <a:lstStyle/>
        <a:p>
          <a:r>
            <a:rPr lang="uk-UA" b="1" dirty="0" smtClean="0">
              <a:latin typeface="Times New Roman" pitchFamily="18" charset="0"/>
              <a:cs typeface="Times New Roman" pitchFamily="18" charset="0"/>
            </a:rPr>
            <a:t>міські</a:t>
          </a:r>
          <a:endParaRPr lang="ru-RU" b="1" dirty="0">
            <a:latin typeface="Times New Roman" pitchFamily="18" charset="0"/>
            <a:cs typeface="Times New Roman" pitchFamily="18" charset="0"/>
          </a:endParaRPr>
        </a:p>
      </dgm:t>
    </dgm:pt>
    <dgm:pt modelId="{1A568189-EEB2-4589-BDB1-EE1F8D797899}" type="parTrans" cxnId="{5753D6B5-DD37-4EB1-9425-A97D4DF1DCE8}">
      <dgm:prSet/>
      <dgm:spPr/>
      <dgm:t>
        <a:bodyPr/>
        <a:lstStyle/>
        <a:p>
          <a:endParaRPr lang="ru-RU"/>
        </a:p>
      </dgm:t>
    </dgm:pt>
    <dgm:pt modelId="{54844D23-F5EA-487C-B8E3-2BB12B4BCDD7}" type="sibTrans" cxnId="{5753D6B5-DD37-4EB1-9425-A97D4DF1DCE8}">
      <dgm:prSet/>
      <dgm:spPr/>
      <dgm:t>
        <a:bodyPr/>
        <a:lstStyle/>
        <a:p>
          <a:endParaRPr lang="ru-RU"/>
        </a:p>
      </dgm:t>
    </dgm:pt>
    <dgm:pt modelId="{E31F92B7-D104-4BDF-9C8B-288198CA04B5}">
      <dgm:prSet/>
      <dgm:spPr/>
      <dgm:t>
        <a:bodyPr/>
        <a:lstStyle/>
        <a:p>
          <a:r>
            <a:rPr lang="uk-UA" b="1" dirty="0" smtClean="0">
              <a:latin typeface="Times New Roman" pitchFamily="18" charset="0"/>
              <a:cs typeface="Times New Roman" pitchFamily="18" charset="0"/>
            </a:rPr>
            <a:t>Рекреаційні регіони</a:t>
          </a:r>
          <a:endParaRPr lang="ru-RU" b="1" dirty="0">
            <a:latin typeface="Times New Roman" pitchFamily="18" charset="0"/>
            <a:cs typeface="Times New Roman" pitchFamily="18" charset="0"/>
          </a:endParaRPr>
        </a:p>
      </dgm:t>
    </dgm:pt>
    <dgm:pt modelId="{AF46DCDF-C5F4-4A73-B800-A5B0F8BBB9FE}" type="parTrans" cxnId="{EEBF982E-0139-43B2-9E51-A594DBB06F51}">
      <dgm:prSet/>
      <dgm:spPr>
        <a:ln>
          <a:solidFill>
            <a:schemeClr val="bg1">
              <a:alpha val="0"/>
            </a:schemeClr>
          </a:solidFill>
        </a:ln>
      </dgm:spPr>
      <dgm:t>
        <a:bodyPr/>
        <a:lstStyle/>
        <a:p>
          <a:endParaRPr lang="ru-RU" baseline="0">
            <a:ln>
              <a:solidFill>
                <a:schemeClr val="bg1"/>
              </a:solidFill>
            </a:ln>
            <a:solidFill>
              <a:schemeClr val="bg1"/>
            </a:solidFill>
          </a:endParaRPr>
        </a:p>
      </dgm:t>
    </dgm:pt>
    <dgm:pt modelId="{F4EEFB97-26DB-4420-B83D-934BA3447183}" type="sibTrans" cxnId="{EEBF982E-0139-43B2-9E51-A594DBB06F51}">
      <dgm:prSet/>
      <dgm:spPr/>
      <dgm:t>
        <a:bodyPr/>
        <a:lstStyle/>
        <a:p>
          <a:endParaRPr lang="ru-RU"/>
        </a:p>
      </dgm:t>
    </dgm:pt>
    <dgm:pt modelId="{3D06DA13-F8F8-4A76-809B-E5346C5A0148}" type="pres">
      <dgm:prSet presAssocID="{78844C54-25F6-442A-A006-1EC5C2C65C2A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DBE16EDB-E58A-423D-A64B-A90F0DEFE68B}" type="pres">
      <dgm:prSet presAssocID="{03EE093E-25FA-4ABA-98AC-10E96EA3261D}" presName="hierRoot1" presStyleCnt="0">
        <dgm:presLayoutVars>
          <dgm:hierBranch val="hang"/>
        </dgm:presLayoutVars>
      </dgm:prSet>
      <dgm:spPr/>
    </dgm:pt>
    <dgm:pt modelId="{817856CF-F8FA-4CE9-8BA0-8A23FB510FF3}" type="pres">
      <dgm:prSet presAssocID="{03EE093E-25FA-4ABA-98AC-10E96EA3261D}" presName="rootComposite1" presStyleCnt="0"/>
      <dgm:spPr/>
    </dgm:pt>
    <dgm:pt modelId="{FBA3FD32-7C30-48C2-965D-9445EF31CABD}" type="pres">
      <dgm:prSet presAssocID="{03EE093E-25FA-4ABA-98AC-10E96EA3261D}" presName="rootText1" presStyleLbl="node0" presStyleIdx="0" presStyleCnt="1" custLinFactNeighborX="-30730" custLinFactNeighborY="-106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64CAEF81-BEDA-4ED4-BA4B-7787D34059B1}" type="pres">
      <dgm:prSet presAssocID="{03EE093E-25FA-4ABA-98AC-10E96EA3261D}" presName="rootConnector1" presStyleLbl="node1" presStyleIdx="0" presStyleCnt="0"/>
      <dgm:spPr/>
      <dgm:t>
        <a:bodyPr/>
        <a:lstStyle/>
        <a:p>
          <a:endParaRPr lang="ru-RU"/>
        </a:p>
      </dgm:t>
    </dgm:pt>
    <dgm:pt modelId="{02D30963-DED7-4742-A1D6-2F8470BEC4FE}" type="pres">
      <dgm:prSet presAssocID="{03EE093E-25FA-4ABA-98AC-10E96EA3261D}" presName="hierChild2" presStyleCnt="0"/>
      <dgm:spPr/>
    </dgm:pt>
    <dgm:pt modelId="{D409BF34-FF76-4BD0-A904-B7197DAA49AA}" type="pres">
      <dgm:prSet presAssocID="{784665C0-D0C8-413F-A782-6C861C377F60}" presName="Name48" presStyleLbl="parChTrans1D2" presStyleIdx="0" presStyleCnt="2"/>
      <dgm:spPr/>
      <dgm:t>
        <a:bodyPr/>
        <a:lstStyle/>
        <a:p>
          <a:endParaRPr lang="ru-RU"/>
        </a:p>
      </dgm:t>
    </dgm:pt>
    <dgm:pt modelId="{412B7BA7-2905-4CBA-9DB2-E7212BB84D0A}" type="pres">
      <dgm:prSet presAssocID="{B2E1ECA5-8C45-4AC7-8DF5-0DFB39E61C4A}" presName="hierRoot2" presStyleCnt="0">
        <dgm:presLayoutVars>
          <dgm:hierBranch/>
        </dgm:presLayoutVars>
      </dgm:prSet>
      <dgm:spPr/>
    </dgm:pt>
    <dgm:pt modelId="{9A2673CB-6F79-4858-989D-B00FA501DB31}" type="pres">
      <dgm:prSet presAssocID="{B2E1ECA5-8C45-4AC7-8DF5-0DFB39E61C4A}" presName="rootComposite" presStyleCnt="0"/>
      <dgm:spPr/>
    </dgm:pt>
    <dgm:pt modelId="{41B8A316-99EC-483F-923E-164647E70882}" type="pres">
      <dgm:prSet presAssocID="{B2E1ECA5-8C45-4AC7-8DF5-0DFB39E61C4A}" presName="rootText" presStyleLbl="node2" presStyleIdx="0" presStyleCnt="2" custLinFactNeighborX="-86486" custLinFactNeighborY="-137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280EFBCA-F691-4A39-87EF-2D9FA145EF4C}" type="pres">
      <dgm:prSet presAssocID="{B2E1ECA5-8C45-4AC7-8DF5-0DFB39E61C4A}" presName="rootConnector" presStyleLbl="node2" presStyleIdx="0" presStyleCnt="2"/>
      <dgm:spPr/>
      <dgm:t>
        <a:bodyPr/>
        <a:lstStyle/>
        <a:p>
          <a:endParaRPr lang="ru-RU"/>
        </a:p>
      </dgm:t>
    </dgm:pt>
    <dgm:pt modelId="{175998A5-2E8C-4A49-9EEB-58A4C11029D8}" type="pres">
      <dgm:prSet presAssocID="{B2E1ECA5-8C45-4AC7-8DF5-0DFB39E61C4A}" presName="hierChild4" presStyleCnt="0"/>
      <dgm:spPr/>
    </dgm:pt>
    <dgm:pt modelId="{AA63B5CD-01AC-44E1-A47A-87165CC10A62}" type="pres">
      <dgm:prSet presAssocID="{7B5A9E60-E444-43CF-9C31-0707DE04CE87}" presName="Name35" presStyleLbl="parChTrans1D3" presStyleIdx="0" presStyleCnt="2"/>
      <dgm:spPr/>
      <dgm:t>
        <a:bodyPr/>
        <a:lstStyle/>
        <a:p>
          <a:endParaRPr lang="ru-RU"/>
        </a:p>
      </dgm:t>
    </dgm:pt>
    <dgm:pt modelId="{0CB381D5-51BB-451F-B746-E538117DE1E2}" type="pres">
      <dgm:prSet presAssocID="{F2658BB6-F423-44B7-AF85-C7399FC6FE06}" presName="hierRoot2" presStyleCnt="0">
        <dgm:presLayoutVars>
          <dgm:hierBranch val="hang"/>
        </dgm:presLayoutVars>
      </dgm:prSet>
      <dgm:spPr/>
    </dgm:pt>
    <dgm:pt modelId="{A193134F-9407-4A88-8182-D00959D49EDE}" type="pres">
      <dgm:prSet presAssocID="{F2658BB6-F423-44B7-AF85-C7399FC6FE06}" presName="rootComposite" presStyleCnt="0"/>
      <dgm:spPr/>
    </dgm:pt>
    <dgm:pt modelId="{2AC4DB5E-1E34-4E66-82B6-7EB246A04207}" type="pres">
      <dgm:prSet presAssocID="{F2658BB6-F423-44B7-AF85-C7399FC6FE06}" presName="rootText" presStyleLbl="node3" presStyleIdx="0" presStyleCnt="2" custLinFactNeighborX="-95664" custLinFactNeighborY="-264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532D6840-6A28-4EE4-AA14-357CD689BC08}" type="pres">
      <dgm:prSet presAssocID="{F2658BB6-F423-44B7-AF85-C7399FC6FE06}" presName="rootConnector" presStyleLbl="node3" presStyleIdx="0" presStyleCnt="2"/>
      <dgm:spPr/>
      <dgm:t>
        <a:bodyPr/>
        <a:lstStyle/>
        <a:p>
          <a:endParaRPr lang="ru-RU"/>
        </a:p>
      </dgm:t>
    </dgm:pt>
    <dgm:pt modelId="{16466F0C-D2F9-4BAE-980C-6CB39FBA8F98}" type="pres">
      <dgm:prSet presAssocID="{F2658BB6-F423-44B7-AF85-C7399FC6FE06}" presName="hierChild4" presStyleCnt="0"/>
      <dgm:spPr/>
    </dgm:pt>
    <dgm:pt modelId="{E9644D10-9FD8-44E2-AEDB-9983B6D86A44}" type="pres">
      <dgm:prSet presAssocID="{AF46DCDF-C5F4-4A73-B800-A5B0F8BBB9FE}" presName="Name48" presStyleLbl="parChTrans1D4" presStyleIdx="0" presStyleCnt="1"/>
      <dgm:spPr/>
      <dgm:t>
        <a:bodyPr/>
        <a:lstStyle/>
        <a:p>
          <a:endParaRPr lang="ru-RU"/>
        </a:p>
      </dgm:t>
    </dgm:pt>
    <dgm:pt modelId="{1C45B124-7B02-4176-9876-E0C8E28D1965}" type="pres">
      <dgm:prSet presAssocID="{E31F92B7-D104-4BDF-9C8B-288198CA04B5}" presName="hierRoot2" presStyleCnt="0">
        <dgm:presLayoutVars>
          <dgm:hierBranch val="init"/>
        </dgm:presLayoutVars>
      </dgm:prSet>
      <dgm:spPr/>
    </dgm:pt>
    <dgm:pt modelId="{1A1FB2F6-6E23-417D-AB74-1EAD078A24F3}" type="pres">
      <dgm:prSet presAssocID="{E31F92B7-D104-4BDF-9C8B-288198CA04B5}" presName="rootComposite" presStyleCnt="0"/>
      <dgm:spPr/>
    </dgm:pt>
    <dgm:pt modelId="{4875A9BF-01C5-4899-B896-03783B0817C8}" type="pres">
      <dgm:prSet presAssocID="{E31F92B7-D104-4BDF-9C8B-288198CA04B5}" presName="rootText" presStyleLbl="node4" presStyleIdx="0" presStyleCnt="1" custLinFactNeighborX="90270" custLinFactNeighborY="-1003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4F73B9C6-3FEC-4FE2-884D-05B7AEE19CAE}" type="pres">
      <dgm:prSet presAssocID="{E31F92B7-D104-4BDF-9C8B-288198CA04B5}" presName="rootConnector" presStyleLbl="node4" presStyleIdx="0" presStyleCnt="1"/>
      <dgm:spPr/>
      <dgm:t>
        <a:bodyPr/>
        <a:lstStyle/>
        <a:p>
          <a:endParaRPr lang="ru-RU"/>
        </a:p>
      </dgm:t>
    </dgm:pt>
    <dgm:pt modelId="{0155EC32-00EB-4A75-956D-14E552AF3491}" type="pres">
      <dgm:prSet presAssocID="{E31F92B7-D104-4BDF-9C8B-288198CA04B5}" presName="hierChild4" presStyleCnt="0"/>
      <dgm:spPr/>
    </dgm:pt>
    <dgm:pt modelId="{F4D446D9-5DDC-464A-A748-D4A2D520C064}" type="pres">
      <dgm:prSet presAssocID="{E31F92B7-D104-4BDF-9C8B-288198CA04B5}" presName="hierChild5" presStyleCnt="0"/>
      <dgm:spPr/>
    </dgm:pt>
    <dgm:pt modelId="{A344FB1E-F60C-4352-8E17-E2CED6DEAC8E}" type="pres">
      <dgm:prSet presAssocID="{F2658BB6-F423-44B7-AF85-C7399FC6FE06}" presName="hierChild5" presStyleCnt="0"/>
      <dgm:spPr/>
    </dgm:pt>
    <dgm:pt modelId="{03BA1A54-E97C-4DA2-85F0-652EF9FE25C6}" type="pres">
      <dgm:prSet presAssocID="{B2E1ECA5-8C45-4AC7-8DF5-0DFB39E61C4A}" presName="hierChild5" presStyleCnt="0"/>
      <dgm:spPr/>
    </dgm:pt>
    <dgm:pt modelId="{15A0E6B3-BECB-4776-B62A-09E6D3A1C4BF}" type="pres">
      <dgm:prSet presAssocID="{C97228C5-67E4-4DAC-B02D-0063A23EEE3D}" presName="Name48" presStyleLbl="parChTrans1D2" presStyleIdx="1" presStyleCnt="2"/>
      <dgm:spPr/>
      <dgm:t>
        <a:bodyPr/>
        <a:lstStyle/>
        <a:p>
          <a:endParaRPr lang="ru-RU"/>
        </a:p>
      </dgm:t>
    </dgm:pt>
    <dgm:pt modelId="{B9614CDD-DFE6-4EA2-8043-4F5DCC2BC253}" type="pres">
      <dgm:prSet presAssocID="{AD551665-673C-4694-B06F-B4215CAFB0AC}" presName="hierRoot2" presStyleCnt="0">
        <dgm:presLayoutVars>
          <dgm:hierBranch/>
        </dgm:presLayoutVars>
      </dgm:prSet>
      <dgm:spPr/>
    </dgm:pt>
    <dgm:pt modelId="{3581E9B0-50E6-40E5-AA76-53D34577F8EB}" type="pres">
      <dgm:prSet presAssocID="{AD551665-673C-4694-B06F-B4215CAFB0AC}" presName="rootComposite" presStyleCnt="0"/>
      <dgm:spPr/>
    </dgm:pt>
    <dgm:pt modelId="{4845C2CB-D1A3-4CDB-947E-A7DBE97E775D}" type="pres">
      <dgm:prSet presAssocID="{AD551665-673C-4694-B06F-B4215CAFB0AC}" presName="rootText" presStyleLbl="node2" presStyleIdx="1" presStyleCnt="2" custLinFactNeighborX="25026" custLinFactNeighborY="-137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16C2ADBA-EDCB-4DB7-B6B1-1C6DE1302240}" type="pres">
      <dgm:prSet presAssocID="{AD551665-673C-4694-B06F-B4215CAFB0AC}" presName="rootConnector" presStyleLbl="node2" presStyleIdx="1" presStyleCnt="2"/>
      <dgm:spPr/>
      <dgm:t>
        <a:bodyPr/>
        <a:lstStyle/>
        <a:p>
          <a:endParaRPr lang="ru-RU"/>
        </a:p>
      </dgm:t>
    </dgm:pt>
    <dgm:pt modelId="{EEBE3A4D-411E-4409-80DE-C299A8BBA964}" type="pres">
      <dgm:prSet presAssocID="{AD551665-673C-4694-B06F-B4215CAFB0AC}" presName="hierChild4" presStyleCnt="0"/>
      <dgm:spPr/>
    </dgm:pt>
    <dgm:pt modelId="{65EB3DB7-CB65-414A-B3B1-5D825FDEDA02}" type="pres">
      <dgm:prSet presAssocID="{1A568189-EEB2-4589-BDB1-EE1F8D797899}" presName="Name35" presStyleLbl="parChTrans1D3" presStyleIdx="1" presStyleCnt="2"/>
      <dgm:spPr/>
      <dgm:t>
        <a:bodyPr/>
        <a:lstStyle/>
        <a:p>
          <a:endParaRPr lang="ru-RU"/>
        </a:p>
      </dgm:t>
    </dgm:pt>
    <dgm:pt modelId="{287D4521-EE63-40FD-9AC0-B9EC5E51EA5F}" type="pres">
      <dgm:prSet presAssocID="{1918E966-B43A-42C7-8516-24EEA9BAC5F3}" presName="hierRoot2" presStyleCnt="0">
        <dgm:presLayoutVars>
          <dgm:hierBranch/>
        </dgm:presLayoutVars>
      </dgm:prSet>
      <dgm:spPr/>
    </dgm:pt>
    <dgm:pt modelId="{F24CFEFB-D984-4D6A-BD2B-516D3B239E73}" type="pres">
      <dgm:prSet presAssocID="{1918E966-B43A-42C7-8516-24EEA9BAC5F3}" presName="rootComposite" presStyleCnt="0"/>
      <dgm:spPr/>
    </dgm:pt>
    <dgm:pt modelId="{86A3A77F-B0A9-4038-AC30-BF1ED3686BAD}" type="pres">
      <dgm:prSet presAssocID="{1918E966-B43A-42C7-8516-24EEA9BAC5F3}" presName="rootText" presStyleLbl="node3" presStyleIdx="1" presStyleCnt="2" custLinFactNeighborX="66526" custLinFactNeighborY="93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4E343C94-7C79-400A-B93D-FF3D1AA31024}" type="pres">
      <dgm:prSet presAssocID="{1918E966-B43A-42C7-8516-24EEA9BAC5F3}" presName="rootConnector" presStyleLbl="node3" presStyleIdx="1" presStyleCnt="2"/>
      <dgm:spPr/>
      <dgm:t>
        <a:bodyPr/>
        <a:lstStyle/>
        <a:p>
          <a:endParaRPr lang="ru-RU"/>
        </a:p>
      </dgm:t>
    </dgm:pt>
    <dgm:pt modelId="{F791AC20-BB85-4513-A7D1-94CF5444456A}" type="pres">
      <dgm:prSet presAssocID="{1918E966-B43A-42C7-8516-24EEA9BAC5F3}" presName="hierChild4" presStyleCnt="0"/>
      <dgm:spPr/>
    </dgm:pt>
    <dgm:pt modelId="{968701D4-5D3D-4312-A336-045948BFF5B3}" type="pres">
      <dgm:prSet presAssocID="{1918E966-B43A-42C7-8516-24EEA9BAC5F3}" presName="hierChild5" presStyleCnt="0"/>
      <dgm:spPr/>
    </dgm:pt>
    <dgm:pt modelId="{685FA976-466F-4163-A35C-081066CCB54C}" type="pres">
      <dgm:prSet presAssocID="{AD551665-673C-4694-B06F-B4215CAFB0AC}" presName="hierChild5" presStyleCnt="0"/>
      <dgm:spPr/>
    </dgm:pt>
    <dgm:pt modelId="{3E423853-708D-42DE-8F7A-A5A22159DB1C}" type="pres">
      <dgm:prSet presAssocID="{03EE093E-25FA-4ABA-98AC-10E96EA3261D}" presName="hierChild3" presStyleCnt="0"/>
      <dgm:spPr/>
    </dgm:pt>
  </dgm:ptLst>
  <dgm:cxnLst>
    <dgm:cxn modelId="{7BF481DD-2694-4AD6-9A5F-8154BD357ED8}" type="presOf" srcId="{1A568189-EEB2-4589-BDB1-EE1F8D797899}" destId="{65EB3DB7-CB65-414A-B3B1-5D825FDEDA02}" srcOrd="0" destOrd="0" presId="urn:microsoft.com/office/officeart/2005/8/layout/orgChart1"/>
    <dgm:cxn modelId="{C96C291E-E3B0-4324-B6CA-874D9CFD986D}" type="presOf" srcId="{E31F92B7-D104-4BDF-9C8B-288198CA04B5}" destId="{4F73B9C6-3FEC-4FE2-884D-05B7AEE19CAE}" srcOrd="1" destOrd="0" presId="urn:microsoft.com/office/officeart/2005/8/layout/orgChart1"/>
    <dgm:cxn modelId="{55028507-6ED6-4686-9BFD-757DC6EDBB37}" srcId="{03EE093E-25FA-4ABA-98AC-10E96EA3261D}" destId="{B2E1ECA5-8C45-4AC7-8DF5-0DFB39E61C4A}" srcOrd="0" destOrd="0" parTransId="{784665C0-D0C8-413F-A782-6C861C377F60}" sibTransId="{6D01FC19-0A41-448F-B669-E5FFB0171657}"/>
    <dgm:cxn modelId="{6A26AC99-7456-4DEE-8E71-E7363820AF42}" type="presOf" srcId="{B2E1ECA5-8C45-4AC7-8DF5-0DFB39E61C4A}" destId="{41B8A316-99EC-483F-923E-164647E70882}" srcOrd="0" destOrd="0" presId="urn:microsoft.com/office/officeart/2005/8/layout/orgChart1"/>
    <dgm:cxn modelId="{3DDFAC39-8F6A-4A3F-A26F-A3D991AAF677}" type="presOf" srcId="{7B5A9E60-E444-43CF-9C31-0707DE04CE87}" destId="{AA63B5CD-01AC-44E1-A47A-87165CC10A62}" srcOrd="0" destOrd="0" presId="urn:microsoft.com/office/officeart/2005/8/layout/orgChart1"/>
    <dgm:cxn modelId="{1DFE5C37-4868-4125-817D-48BB708EBB5A}" srcId="{03EE093E-25FA-4ABA-98AC-10E96EA3261D}" destId="{AD551665-673C-4694-B06F-B4215CAFB0AC}" srcOrd="1" destOrd="0" parTransId="{C97228C5-67E4-4DAC-B02D-0063A23EEE3D}" sibTransId="{89B36FCA-73AB-4C25-9B23-603AA33D41E9}"/>
    <dgm:cxn modelId="{52423D33-7E01-4E41-882E-C94EF853C27A}" type="presOf" srcId="{1918E966-B43A-42C7-8516-24EEA9BAC5F3}" destId="{86A3A77F-B0A9-4038-AC30-BF1ED3686BAD}" srcOrd="0" destOrd="0" presId="urn:microsoft.com/office/officeart/2005/8/layout/orgChart1"/>
    <dgm:cxn modelId="{9A4DBDBE-2A55-44B9-A33D-251BC7E3B60B}" srcId="{B2E1ECA5-8C45-4AC7-8DF5-0DFB39E61C4A}" destId="{F2658BB6-F423-44B7-AF85-C7399FC6FE06}" srcOrd="0" destOrd="0" parTransId="{7B5A9E60-E444-43CF-9C31-0707DE04CE87}" sibTransId="{C0AC0CE3-87E4-4FAF-BA13-CB86D50773B4}"/>
    <dgm:cxn modelId="{D55B31CD-3D7E-464D-B8B0-652620E80412}" type="presOf" srcId="{E31F92B7-D104-4BDF-9C8B-288198CA04B5}" destId="{4875A9BF-01C5-4899-B896-03783B0817C8}" srcOrd="0" destOrd="0" presId="urn:microsoft.com/office/officeart/2005/8/layout/orgChart1"/>
    <dgm:cxn modelId="{2924DD0D-2549-4710-B1F1-A06F41367DC6}" type="presOf" srcId="{AD551665-673C-4694-B06F-B4215CAFB0AC}" destId="{4845C2CB-D1A3-4CDB-947E-A7DBE97E775D}" srcOrd="0" destOrd="0" presId="urn:microsoft.com/office/officeart/2005/8/layout/orgChart1"/>
    <dgm:cxn modelId="{903EE587-F4DE-439F-A366-20260A1F73E5}" type="presOf" srcId="{B2E1ECA5-8C45-4AC7-8DF5-0DFB39E61C4A}" destId="{280EFBCA-F691-4A39-87EF-2D9FA145EF4C}" srcOrd="1" destOrd="0" presId="urn:microsoft.com/office/officeart/2005/8/layout/orgChart1"/>
    <dgm:cxn modelId="{0D42124F-4A07-484E-9019-DF379AD048DA}" type="presOf" srcId="{1918E966-B43A-42C7-8516-24EEA9BAC5F3}" destId="{4E343C94-7C79-400A-B93D-FF3D1AA31024}" srcOrd="1" destOrd="0" presId="urn:microsoft.com/office/officeart/2005/8/layout/orgChart1"/>
    <dgm:cxn modelId="{5753D6B5-DD37-4EB1-9425-A97D4DF1DCE8}" srcId="{AD551665-673C-4694-B06F-B4215CAFB0AC}" destId="{1918E966-B43A-42C7-8516-24EEA9BAC5F3}" srcOrd="0" destOrd="0" parTransId="{1A568189-EEB2-4589-BDB1-EE1F8D797899}" sibTransId="{54844D23-F5EA-487C-B8E3-2BB12B4BCDD7}"/>
    <dgm:cxn modelId="{999E0264-015E-4A5A-95BC-923B3C17D086}" type="presOf" srcId="{C97228C5-67E4-4DAC-B02D-0063A23EEE3D}" destId="{15A0E6B3-BECB-4776-B62A-09E6D3A1C4BF}" srcOrd="0" destOrd="0" presId="urn:microsoft.com/office/officeart/2005/8/layout/orgChart1"/>
    <dgm:cxn modelId="{D33472F0-5DB1-4E12-A202-F1536B4D0A32}" type="presOf" srcId="{784665C0-D0C8-413F-A782-6C861C377F60}" destId="{D409BF34-FF76-4BD0-A904-B7197DAA49AA}" srcOrd="0" destOrd="0" presId="urn:microsoft.com/office/officeart/2005/8/layout/orgChart1"/>
    <dgm:cxn modelId="{4228C388-DFF8-4A8B-BB5E-060E8305CB83}" type="presOf" srcId="{AD551665-673C-4694-B06F-B4215CAFB0AC}" destId="{16C2ADBA-EDCB-4DB7-B6B1-1C6DE1302240}" srcOrd="1" destOrd="0" presId="urn:microsoft.com/office/officeart/2005/8/layout/orgChart1"/>
    <dgm:cxn modelId="{EEBF982E-0139-43B2-9E51-A594DBB06F51}" srcId="{F2658BB6-F423-44B7-AF85-C7399FC6FE06}" destId="{E31F92B7-D104-4BDF-9C8B-288198CA04B5}" srcOrd="0" destOrd="0" parTransId="{AF46DCDF-C5F4-4A73-B800-A5B0F8BBB9FE}" sibTransId="{F4EEFB97-26DB-4420-B83D-934BA3447183}"/>
    <dgm:cxn modelId="{768A6C0B-3D76-44CF-AF15-ED09481B9251}" type="presOf" srcId="{F2658BB6-F423-44B7-AF85-C7399FC6FE06}" destId="{532D6840-6A28-4EE4-AA14-357CD689BC08}" srcOrd="1" destOrd="0" presId="urn:microsoft.com/office/officeart/2005/8/layout/orgChart1"/>
    <dgm:cxn modelId="{CC936E8D-844D-4E11-BA53-C22FD86B5E1C}" srcId="{78844C54-25F6-442A-A006-1EC5C2C65C2A}" destId="{03EE093E-25FA-4ABA-98AC-10E96EA3261D}" srcOrd="0" destOrd="0" parTransId="{F7F318C9-458B-4C71-B0FA-78080546E3C8}" sibTransId="{A446368A-2AA3-4015-BFCD-C85953DAE35D}"/>
    <dgm:cxn modelId="{6169470A-FB35-4143-A911-EB60AA6A4CA8}" type="presOf" srcId="{03EE093E-25FA-4ABA-98AC-10E96EA3261D}" destId="{64CAEF81-BEDA-4ED4-BA4B-7787D34059B1}" srcOrd="1" destOrd="0" presId="urn:microsoft.com/office/officeart/2005/8/layout/orgChart1"/>
    <dgm:cxn modelId="{8A383094-956F-474C-A4C5-951E084EFD1F}" type="presOf" srcId="{03EE093E-25FA-4ABA-98AC-10E96EA3261D}" destId="{FBA3FD32-7C30-48C2-965D-9445EF31CABD}" srcOrd="0" destOrd="0" presId="urn:microsoft.com/office/officeart/2005/8/layout/orgChart1"/>
    <dgm:cxn modelId="{7FDBAAD9-7009-4B56-AD53-032AB50E04C1}" type="presOf" srcId="{AF46DCDF-C5F4-4A73-B800-A5B0F8BBB9FE}" destId="{E9644D10-9FD8-44E2-AEDB-9983B6D86A44}" srcOrd="0" destOrd="0" presId="urn:microsoft.com/office/officeart/2005/8/layout/orgChart1"/>
    <dgm:cxn modelId="{C9CEDB7C-4173-4F86-B5D4-413C94CD71D2}" type="presOf" srcId="{78844C54-25F6-442A-A006-1EC5C2C65C2A}" destId="{3D06DA13-F8F8-4A76-809B-E5346C5A0148}" srcOrd="0" destOrd="0" presId="urn:microsoft.com/office/officeart/2005/8/layout/orgChart1"/>
    <dgm:cxn modelId="{75A51623-1565-4FB3-995B-D2773EBE5724}" type="presOf" srcId="{F2658BB6-F423-44B7-AF85-C7399FC6FE06}" destId="{2AC4DB5E-1E34-4E66-82B6-7EB246A04207}" srcOrd="0" destOrd="0" presId="urn:microsoft.com/office/officeart/2005/8/layout/orgChart1"/>
    <dgm:cxn modelId="{24032CCA-3AF2-4E17-BEB4-B69B21F021E4}" type="presParOf" srcId="{3D06DA13-F8F8-4A76-809B-E5346C5A0148}" destId="{DBE16EDB-E58A-423D-A64B-A90F0DEFE68B}" srcOrd="0" destOrd="0" presId="urn:microsoft.com/office/officeart/2005/8/layout/orgChart1"/>
    <dgm:cxn modelId="{1FB42394-E301-4DF1-AE9B-416811716B0D}" type="presParOf" srcId="{DBE16EDB-E58A-423D-A64B-A90F0DEFE68B}" destId="{817856CF-F8FA-4CE9-8BA0-8A23FB510FF3}" srcOrd="0" destOrd="0" presId="urn:microsoft.com/office/officeart/2005/8/layout/orgChart1"/>
    <dgm:cxn modelId="{A302D293-159A-42DA-968F-39A2BD43E5AD}" type="presParOf" srcId="{817856CF-F8FA-4CE9-8BA0-8A23FB510FF3}" destId="{FBA3FD32-7C30-48C2-965D-9445EF31CABD}" srcOrd="0" destOrd="0" presId="urn:microsoft.com/office/officeart/2005/8/layout/orgChart1"/>
    <dgm:cxn modelId="{E23E1BE1-4432-4A5D-B329-0837B5CE028A}" type="presParOf" srcId="{817856CF-F8FA-4CE9-8BA0-8A23FB510FF3}" destId="{64CAEF81-BEDA-4ED4-BA4B-7787D34059B1}" srcOrd="1" destOrd="0" presId="urn:microsoft.com/office/officeart/2005/8/layout/orgChart1"/>
    <dgm:cxn modelId="{2DF007F7-B6F2-4723-B654-1E53FB16461A}" type="presParOf" srcId="{DBE16EDB-E58A-423D-A64B-A90F0DEFE68B}" destId="{02D30963-DED7-4742-A1D6-2F8470BEC4FE}" srcOrd="1" destOrd="0" presId="urn:microsoft.com/office/officeart/2005/8/layout/orgChart1"/>
    <dgm:cxn modelId="{E80AF15A-8310-4FFB-A6BD-30EFF090D7F1}" type="presParOf" srcId="{02D30963-DED7-4742-A1D6-2F8470BEC4FE}" destId="{D409BF34-FF76-4BD0-A904-B7197DAA49AA}" srcOrd="0" destOrd="0" presId="urn:microsoft.com/office/officeart/2005/8/layout/orgChart1"/>
    <dgm:cxn modelId="{CEA6BD84-FC2F-4C80-B848-2A6F72307EFD}" type="presParOf" srcId="{02D30963-DED7-4742-A1D6-2F8470BEC4FE}" destId="{412B7BA7-2905-4CBA-9DB2-E7212BB84D0A}" srcOrd="1" destOrd="0" presId="urn:microsoft.com/office/officeart/2005/8/layout/orgChart1"/>
    <dgm:cxn modelId="{B336CB50-8E24-4445-91C8-E60191522F39}" type="presParOf" srcId="{412B7BA7-2905-4CBA-9DB2-E7212BB84D0A}" destId="{9A2673CB-6F79-4858-989D-B00FA501DB31}" srcOrd="0" destOrd="0" presId="urn:microsoft.com/office/officeart/2005/8/layout/orgChart1"/>
    <dgm:cxn modelId="{B1F161D7-3E55-4F34-8F5A-2941D695D0E5}" type="presParOf" srcId="{9A2673CB-6F79-4858-989D-B00FA501DB31}" destId="{41B8A316-99EC-483F-923E-164647E70882}" srcOrd="0" destOrd="0" presId="urn:microsoft.com/office/officeart/2005/8/layout/orgChart1"/>
    <dgm:cxn modelId="{9A59C0EB-E156-44FC-999C-FD00FE749DFA}" type="presParOf" srcId="{9A2673CB-6F79-4858-989D-B00FA501DB31}" destId="{280EFBCA-F691-4A39-87EF-2D9FA145EF4C}" srcOrd="1" destOrd="0" presId="urn:microsoft.com/office/officeart/2005/8/layout/orgChart1"/>
    <dgm:cxn modelId="{C1BE2F75-B4B8-4712-8271-4130D73196C7}" type="presParOf" srcId="{412B7BA7-2905-4CBA-9DB2-E7212BB84D0A}" destId="{175998A5-2E8C-4A49-9EEB-58A4C11029D8}" srcOrd="1" destOrd="0" presId="urn:microsoft.com/office/officeart/2005/8/layout/orgChart1"/>
    <dgm:cxn modelId="{1C8A5A38-42C4-4EF2-9035-5F0B841D0B29}" type="presParOf" srcId="{175998A5-2E8C-4A49-9EEB-58A4C11029D8}" destId="{AA63B5CD-01AC-44E1-A47A-87165CC10A62}" srcOrd="0" destOrd="0" presId="urn:microsoft.com/office/officeart/2005/8/layout/orgChart1"/>
    <dgm:cxn modelId="{8EF881D1-1AD4-49F8-9216-5AD7B258C88C}" type="presParOf" srcId="{175998A5-2E8C-4A49-9EEB-58A4C11029D8}" destId="{0CB381D5-51BB-451F-B746-E538117DE1E2}" srcOrd="1" destOrd="0" presId="urn:microsoft.com/office/officeart/2005/8/layout/orgChart1"/>
    <dgm:cxn modelId="{C961148B-EA90-4FD4-B97D-CE6F895D71B2}" type="presParOf" srcId="{0CB381D5-51BB-451F-B746-E538117DE1E2}" destId="{A193134F-9407-4A88-8182-D00959D49EDE}" srcOrd="0" destOrd="0" presId="urn:microsoft.com/office/officeart/2005/8/layout/orgChart1"/>
    <dgm:cxn modelId="{C33EAD9C-AFC3-4F4E-9722-8F13C1DE1FAA}" type="presParOf" srcId="{A193134F-9407-4A88-8182-D00959D49EDE}" destId="{2AC4DB5E-1E34-4E66-82B6-7EB246A04207}" srcOrd="0" destOrd="0" presId="urn:microsoft.com/office/officeart/2005/8/layout/orgChart1"/>
    <dgm:cxn modelId="{D18E0D46-90D8-4507-AF07-65E0957F8337}" type="presParOf" srcId="{A193134F-9407-4A88-8182-D00959D49EDE}" destId="{532D6840-6A28-4EE4-AA14-357CD689BC08}" srcOrd="1" destOrd="0" presId="urn:microsoft.com/office/officeart/2005/8/layout/orgChart1"/>
    <dgm:cxn modelId="{3E33FDB1-AA4C-4F48-9626-4B41605D0113}" type="presParOf" srcId="{0CB381D5-51BB-451F-B746-E538117DE1E2}" destId="{16466F0C-D2F9-4BAE-980C-6CB39FBA8F98}" srcOrd="1" destOrd="0" presId="urn:microsoft.com/office/officeart/2005/8/layout/orgChart1"/>
    <dgm:cxn modelId="{BBF7196F-76F0-41E8-8337-542657EB40BF}" type="presParOf" srcId="{16466F0C-D2F9-4BAE-980C-6CB39FBA8F98}" destId="{E9644D10-9FD8-44E2-AEDB-9983B6D86A44}" srcOrd="0" destOrd="0" presId="urn:microsoft.com/office/officeart/2005/8/layout/orgChart1"/>
    <dgm:cxn modelId="{D118E59C-0DBB-4340-B5F0-225B99B03F56}" type="presParOf" srcId="{16466F0C-D2F9-4BAE-980C-6CB39FBA8F98}" destId="{1C45B124-7B02-4176-9876-E0C8E28D1965}" srcOrd="1" destOrd="0" presId="urn:microsoft.com/office/officeart/2005/8/layout/orgChart1"/>
    <dgm:cxn modelId="{6897DA60-40B9-478C-82FA-F462DC0C428F}" type="presParOf" srcId="{1C45B124-7B02-4176-9876-E0C8E28D1965}" destId="{1A1FB2F6-6E23-417D-AB74-1EAD078A24F3}" srcOrd="0" destOrd="0" presId="urn:microsoft.com/office/officeart/2005/8/layout/orgChart1"/>
    <dgm:cxn modelId="{31BE968C-FDC0-4F29-BA18-E6D573350FA9}" type="presParOf" srcId="{1A1FB2F6-6E23-417D-AB74-1EAD078A24F3}" destId="{4875A9BF-01C5-4899-B896-03783B0817C8}" srcOrd="0" destOrd="0" presId="urn:microsoft.com/office/officeart/2005/8/layout/orgChart1"/>
    <dgm:cxn modelId="{24D776BF-0D54-43C4-A961-455E531489E3}" type="presParOf" srcId="{1A1FB2F6-6E23-417D-AB74-1EAD078A24F3}" destId="{4F73B9C6-3FEC-4FE2-884D-05B7AEE19CAE}" srcOrd="1" destOrd="0" presId="urn:microsoft.com/office/officeart/2005/8/layout/orgChart1"/>
    <dgm:cxn modelId="{0967C3D4-A32C-448D-927A-0A7831808CD6}" type="presParOf" srcId="{1C45B124-7B02-4176-9876-E0C8E28D1965}" destId="{0155EC32-00EB-4A75-956D-14E552AF3491}" srcOrd="1" destOrd="0" presId="urn:microsoft.com/office/officeart/2005/8/layout/orgChart1"/>
    <dgm:cxn modelId="{AFF7F180-511E-4A40-B631-0D2304F3707B}" type="presParOf" srcId="{1C45B124-7B02-4176-9876-E0C8E28D1965}" destId="{F4D446D9-5DDC-464A-A748-D4A2D520C064}" srcOrd="2" destOrd="0" presId="urn:microsoft.com/office/officeart/2005/8/layout/orgChart1"/>
    <dgm:cxn modelId="{F2053E42-1FA9-47DD-B61B-EADC499E7719}" type="presParOf" srcId="{0CB381D5-51BB-451F-B746-E538117DE1E2}" destId="{A344FB1E-F60C-4352-8E17-E2CED6DEAC8E}" srcOrd="2" destOrd="0" presId="urn:microsoft.com/office/officeart/2005/8/layout/orgChart1"/>
    <dgm:cxn modelId="{1C581B38-980B-4717-B033-3C99AA8173AD}" type="presParOf" srcId="{412B7BA7-2905-4CBA-9DB2-E7212BB84D0A}" destId="{03BA1A54-E97C-4DA2-85F0-652EF9FE25C6}" srcOrd="2" destOrd="0" presId="urn:microsoft.com/office/officeart/2005/8/layout/orgChart1"/>
    <dgm:cxn modelId="{45794E86-82EE-40D2-846C-52C303BC8715}" type="presParOf" srcId="{02D30963-DED7-4742-A1D6-2F8470BEC4FE}" destId="{15A0E6B3-BECB-4776-B62A-09E6D3A1C4BF}" srcOrd="2" destOrd="0" presId="urn:microsoft.com/office/officeart/2005/8/layout/orgChart1"/>
    <dgm:cxn modelId="{00E7A4D4-24D7-40F6-8290-96A75F7BA050}" type="presParOf" srcId="{02D30963-DED7-4742-A1D6-2F8470BEC4FE}" destId="{B9614CDD-DFE6-4EA2-8043-4F5DCC2BC253}" srcOrd="3" destOrd="0" presId="urn:microsoft.com/office/officeart/2005/8/layout/orgChart1"/>
    <dgm:cxn modelId="{B6080B0F-304C-49C4-9DB2-536B8375BAF2}" type="presParOf" srcId="{B9614CDD-DFE6-4EA2-8043-4F5DCC2BC253}" destId="{3581E9B0-50E6-40E5-AA76-53D34577F8EB}" srcOrd="0" destOrd="0" presId="urn:microsoft.com/office/officeart/2005/8/layout/orgChart1"/>
    <dgm:cxn modelId="{98004BED-528A-48F9-9A46-ACF3C1621175}" type="presParOf" srcId="{3581E9B0-50E6-40E5-AA76-53D34577F8EB}" destId="{4845C2CB-D1A3-4CDB-947E-A7DBE97E775D}" srcOrd="0" destOrd="0" presId="urn:microsoft.com/office/officeart/2005/8/layout/orgChart1"/>
    <dgm:cxn modelId="{4A1F9D7F-5D30-490B-B8E8-9103C1B30E4A}" type="presParOf" srcId="{3581E9B0-50E6-40E5-AA76-53D34577F8EB}" destId="{16C2ADBA-EDCB-4DB7-B6B1-1C6DE1302240}" srcOrd="1" destOrd="0" presId="urn:microsoft.com/office/officeart/2005/8/layout/orgChart1"/>
    <dgm:cxn modelId="{E90A1838-411D-4967-852E-525AE38520DB}" type="presParOf" srcId="{B9614CDD-DFE6-4EA2-8043-4F5DCC2BC253}" destId="{EEBE3A4D-411E-4409-80DE-C299A8BBA964}" srcOrd="1" destOrd="0" presId="urn:microsoft.com/office/officeart/2005/8/layout/orgChart1"/>
    <dgm:cxn modelId="{FD301B04-29C6-41F0-8EFB-A64C3A064034}" type="presParOf" srcId="{EEBE3A4D-411E-4409-80DE-C299A8BBA964}" destId="{65EB3DB7-CB65-414A-B3B1-5D825FDEDA02}" srcOrd="0" destOrd="0" presId="urn:microsoft.com/office/officeart/2005/8/layout/orgChart1"/>
    <dgm:cxn modelId="{DF4DAA9F-1E44-4E5F-96DA-F263485A7AE4}" type="presParOf" srcId="{EEBE3A4D-411E-4409-80DE-C299A8BBA964}" destId="{287D4521-EE63-40FD-9AC0-B9EC5E51EA5F}" srcOrd="1" destOrd="0" presId="urn:microsoft.com/office/officeart/2005/8/layout/orgChart1"/>
    <dgm:cxn modelId="{C0339A6D-AF3B-4CF7-ABFA-5B71DDCEAC1C}" type="presParOf" srcId="{287D4521-EE63-40FD-9AC0-B9EC5E51EA5F}" destId="{F24CFEFB-D984-4D6A-BD2B-516D3B239E73}" srcOrd="0" destOrd="0" presId="urn:microsoft.com/office/officeart/2005/8/layout/orgChart1"/>
    <dgm:cxn modelId="{EE2FF87D-C1AF-410B-BA73-97F5E55E0E84}" type="presParOf" srcId="{F24CFEFB-D984-4D6A-BD2B-516D3B239E73}" destId="{86A3A77F-B0A9-4038-AC30-BF1ED3686BAD}" srcOrd="0" destOrd="0" presId="urn:microsoft.com/office/officeart/2005/8/layout/orgChart1"/>
    <dgm:cxn modelId="{5976E083-D143-4CBB-AD42-4DDBCB61CC33}" type="presParOf" srcId="{F24CFEFB-D984-4D6A-BD2B-516D3B239E73}" destId="{4E343C94-7C79-400A-B93D-FF3D1AA31024}" srcOrd="1" destOrd="0" presId="urn:microsoft.com/office/officeart/2005/8/layout/orgChart1"/>
    <dgm:cxn modelId="{480925B5-B463-4BB3-92D6-CFBC6DBE6A4A}" type="presParOf" srcId="{287D4521-EE63-40FD-9AC0-B9EC5E51EA5F}" destId="{F791AC20-BB85-4513-A7D1-94CF5444456A}" srcOrd="1" destOrd="0" presId="urn:microsoft.com/office/officeart/2005/8/layout/orgChart1"/>
    <dgm:cxn modelId="{3319A659-01F9-4555-990C-19D10648D323}" type="presParOf" srcId="{287D4521-EE63-40FD-9AC0-B9EC5E51EA5F}" destId="{968701D4-5D3D-4312-A336-045948BFF5B3}" srcOrd="2" destOrd="0" presId="urn:microsoft.com/office/officeart/2005/8/layout/orgChart1"/>
    <dgm:cxn modelId="{A7D1C6B7-326F-4B68-A8EA-F38A7316EB64}" type="presParOf" srcId="{B9614CDD-DFE6-4EA2-8043-4F5DCC2BC253}" destId="{685FA976-466F-4163-A35C-081066CCB54C}" srcOrd="2" destOrd="0" presId="urn:microsoft.com/office/officeart/2005/8/layout/orgChart1"/>
    <dgm:cxn modelId="{333BDD6D-DDDE-4C62-A0E0-EC0A8D37EB41}" type="presParOf" srcId="{DBE16EDB-E58A-423D-A64B-A90F0DEFE68B}" destId="{3E423853-708D-42DE-8F7A-A5A22159DB1C}" srcOrd="2" destOrd="0" presId="urn:microsoft.com/office/officeart/2005/8/layout/orgChart1"/>
  </dgm:cxnLst>
  <dgm:bg>
    <a:solidFill>
      <a:schemeClr val="bg1"/>
    </a:solidFill>
  </dgm:bg>
  <dgm:whole/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69A4A45-FCD9-4431-9B7B-BE32F1EF9671}" type="doc">
      <dgm:prSet loTypeId="urn:microsoft.com/office/officeart/2005/8/layout/orgChart1" loCatId="hierarchy" qsTypeId="urn:microsoft.com/office/officeart/2005/8/quickstyle/simple1" qsCatId="simple" csTypeId="urn:microsoft.com/office/officeart/2005/8/colors/accent4_2" csCatId="accent4" phldr="1"/>
      <dgm:spPr/>
      <dgm:t>
        <a:bodyPr/>
        <a:lstStyle/>
        <a:p>
          <a:endParaRPr lang="ru-RU"/>
        </a:p>
      </dgm:t>
    </dgm:pt>
    <dgm:pt modelId="{1D6EFDEE-6BD1-4E0F-90CC-D7C44A82F782}">
      <dgm:prSet phldrT="[Текст]"/>
      <dgm:spPr/>
      <dgm:t>
        <a:bodyPr/>
        <a:lstStyle/>
        <a:p>
          <a:r>
            <a:rPr lang="uk-UA" b="1" dirty="0" smtClean="0">
              <a:latin typeface="Times New Roman" pitchFamily="18" charset="0"/>
              <a:cs typeface="Times New Roman" pitchFamily="18" charset="0"/>
            </a:rPr>
            <a:t>Обумовленні природними чинниками густозаселені регіони</a:t>
          </a:r>
          <a:endParaRPr lang="ru-RU" b="1" dirty="0">
            <a:latin typeface="Times New Roman" pitchFamily="18" charset="0"/>
            <a:cs typeface="Times New Roman" pitchFamily="18" charset="0"/>
          </a:endParaRPr>
        </a:p>
      </dgm:t>
    </dgm:pt>
    <dgm:pt modelId="{F6B73F5E-8629-443A-B696-5FC69802E871}" type="parTrans" cxnId="{E892F09B-9DB5-457C-BEE7-EC4B8D547CDD}">
      <dgm:prSet/>
      <dgm:spPr/>
      <dgm:t>
        <a:bodyPr/>
        <a:lstStyle/>
        <a:p>
          <a:endParaRPr lang="ru-RU"/>
        </a:p>
      </dgm:t>
    </dgm:pt>
    <dgm:pt modelId="{80BF8C00-04C1-43CB-8114-57F24E25B9E4}" type="sibTrans" cxnId="{E892F09B-9DB5-457C-BEE7-EC4B8D547CDD}">
      <dgm:prSet/>
      <dgm:spPr/>
      <dgm:t>
        <a:bodyPr/>
        <a:lstStyle/>
        <a:p>
          <a:endParaRPr lang="ru-RU"/>
        </a:p>
      </dgm:t>
    </dgm:pt>
    <dgm:pt modelId="{22B8DC09-45EF-4BAF-B7DF-EE793ABB5C23}">
      <dgm:prSet phldrT="[Текст]"/>
      <dgm:spPr/>
      <dgm:t>
        <a:bodyPr/>
        <a:lstStyle/>
        <a:p>
          <a:pPr algn="ctr"/>
          <a:r>
            <a:rPr lang="uk-UA" b="1" dirty="0" smtClean="0">
              <a:latin typeface="Times New Roman" pitchFamily="18" charset="0"/>
              <a:cs typeface="Times New Roman" pitchFamily="18" charset="0"/>
            </a:rPr>
            <a:t>природні умови</a:t>
          </a:r>
        </a:p>
        <a:p>
          <a:pPr algn="ctr"/>
          <a:r>
            <a:rPr lang="uk-UA" b="1" dirty="0" smtClean="0">
              <a:latin typeface="Times New Roman" pitchFamily="18" charset="0"/>
              <a:cs typeface="Times New Roman" pitchFamily="18" charset="0"/>
            </a:rPr>
            <a:t>(сприятливий теплий клімат)</a:t>
          </a:r>
          <a:endParaRPr lang="ru-RU" b="1" dirty="0">
            <a:latin typeface="Times New Roman" pitchFamily="18" charset="0"/>
            <a:cs typeface="Times New Roman" pitchFamily="18" charset="0"/>
          </a:endParaRPr>
        </a:p>
      </dgm:t>
    </dgm:pt>
    <dgm:pt modelId="{E8804863-8BBA-4F9A-A806-345857FECD3A}" type="parTrans" cxnId="{D92416AD-BEEC-4D82-8DD8-A7760D47BB01}">
      <dgm:prSet/>
      <dgm:spPr/>
      <dgm:t>
        <a:bodyPr/>
        <a:lstStyle/>
        <a:p>
          <a:endParaRPr lang="ru-RU"/>
        </a:p>
      </dgm:t>
    </dgm:pt>
    <dgm:pt modelId="{27ED4F5B-E235-4B32-80AC-FE3290538C0F}" type="sibTrans" cxnId="{D92416AD-BEEC-4D82-8DD8-A7760D47BB01}">
      <dgm:prSet/>
      <dgm:spPr/>
      <dgm:t>
        <a:bodyPr/>
        <a:lstStyle/>
        <a:p>
          <a:endParaRPr lang="ru-RU"/>
        </a:p>
      </dgm:t>
    </dgm:pt>
    <dgm:pt modelId="{891F50C0-2669-43C9-89ED-4E4A9C77C592}">
      <dgm:prSet phldrT="[Текст]"/>
      <dgm:spPr/>
      <dgm:t>
        <a:bodyPr/>
        <a:lstStyle/>
        <a:p>
          <a:r>
            <a:rPr lang="uk-UA" b="1" dirty="0" smtClean="0">
              <a:latin typeface="Times New Roman" pitchFamily="18" charset="0"/>
              <a:cs typeface="Times New Roman" pitchFamily="18" charset="0"/>
            </a:rPr>
            <a:t>самовідновні ґрунти </a:t>
          </a:r>
          <a:endParaRPr lang="ru-RU" b="1" dirty="0">
            <a:latin typeface="Times New Roman" pitchFamily="18" charset="0"/>
            <a:cs typeface="Times New Roman" pitchFamily="18" charset="0"/>
          </a:endParaRPr>
        </a:p>
      </dgm:t>
    </dgm:pt>
    <dgm:pt modelId="{E84D0710-6785-4731-8D6C-0FC1679C8D7D}" type="parTrans" cxnId="{E269DD2A-66E9-444F-A8A6-1E0AA9C1966F}">
      <dgm:prSet/>
      <dgm:spPr/>
      <dgm:t>
        <a:bodyPr/>
        <a:lstStyle/>
        <a:p>
          <a:endParaRPr lang="ru-RU"/>
        </a:p>
      </dgm:t>
    </dgm:pt>
    <dgm:pt modelId="{3B773523-916B-491B-BDAF-63A8041895CC}" type="sibTrans" cxnId="{E269DD2A-66E9-444F-A8A6-1E0AA9C1966F}">
      <dgm:prSet/>
      <dgm:spPr/>
      <dgm:t>
        <a:bodyPr/>
        <a:lstStyle/>
        <a:p>
          <a:endParaRPr lang="ru-RU"/>
        </a:p>
      </dgm:t>
    </dgm:pt>
    <dgm:pt modelId="{16F49D2E-C8E7-4033-9AFE-495769EA4EC1}">
      <dgm:prSet/>
      <dgm:spPr/>
      <dgm:t>
        <a:bodyPr/>
        <a:lstStyle/>
        <a:p>
          <a:r>
            <a:rPr lang="uk-UA" b="1" dirty="0" smtClean="0">
              <a:latin typeface="Times New Roman" pitchFamily="18" charset="0"/>
              <a:cs typeface="Times New Roman" pitchFamily="18" charset="0"/>
            </a:rPr>
            <a:t>Алювіальні</a:t>
          </a:r>
        </a:p>
        <a:p>
          <a:r>
            <a:rPr lang="uk-UA" b="1" dirty="0" smtClean="0">
              <a:latin typeface="Times New Roman" pitchFamily="18" charset="0"/>
              <a:cs typeface="Times New Roman" pitchFamily="18" charset="0"/>
            </a:rPr>
            <a:t>(р</a:t>
          </a:r>
          <a:r>
            <a:rPr lang="en-US" b="1" dirty="0" smtClean="0">
              <a:latin typeface="Times New Roman" pitchFamily="18" charset="0"/>
              <a:cs typeface="Times New Roman" pitchFamily="18" charset="0"/>
            </a:rPr>
            <a:t>. </a:t>
          </a:r>
          <a:r>
            <a:rPr lang="uk-UA" b="1" dirty="0" smtClean="0">
              <a:latin typeface="Times New Roman" pitchFamily="18" charset="0"/>
              <a:cs typeface="Times New Roman" pitchFamily="18" charset="0"/>
            </a:rPr>
            <a:t>Ніл</a:t>
          </a:r>
          <a:r>
            <a:rPr lang="en-US" b="1" dirty="0" smtClean="0">
              <a:latin typeface="Times New Roman" pitchFamily="18" charset="0"/>
              <a:cs typeface="Times New Roman" pitchFamily="18" charset="0"/>
            </a:rPr>
            <a:t>, </a:t>
          </a:r>
          <a:r>
            <a:rPr lang="uk-UA" b="1" dirty="0" smtClean="0">
              <a:latin typeface="Times New Roman" pitchFamily="18" charset="0"/>
              <a:cs typeface="Times New Roman" pitchFamily="18" charset="0"/>
            </a:rPr>
            <a:t>р</a:t>
          </a:r>
          <a:r>
            <a:rPr lang="en-US" b="1" dirty="0" smtClean="0">
              <a:latin typeface="Times New Roman" pitchFamily="18" charset="0"/>
              <a:cs typeface="Times New Roman" pitchFamily="18" charset="0"/>
            </a:rPr>
            <a:t>. </a:t>
          </a:r>
          <a:r>
            <a:rPr lang="uk-UA" b="1" dirty="0" smtClean="0">
              <a:latin typeface="Times New Roman" pitchFamily="18" charset="0"/>
              <a:cs typeface="Times New Roman" pitchFamily="18" charset="0"/>
            </a:rPr>
            <a:t>Ганг</a:t>
          </a:r>
          <a:r>
            <a:rPr lang="en-US" b="1" dirty="0" smtClean="0">
              <a:latin typeface="Times New Roman" pitchFamily="18" charset="0"/>
              <a:cs typeface="Times New Roman" pitchFamily="18" charset="0"/>
            </a:rPr>
            <a:t>, </a:t>
          </a:r>
          <a:r>
            <a:rPr lang="uk-UA" b="1" dirty="0" smtClean="0">
              <a:latin typeface="Times New Roman" pitchFamily="18" charset="0"/>
              <a:cs typeface="Times New Roman" pitchFamily="18" charset="0"/>
            </a:rPr>
            <a:t>р</a:t>
          </a:r>
          <a:r>
            <a:rPr lang="en-US" b="1" dirty="0" smtClean="0">
              <a:latin typeface="Times New Roman" pitchFamily="18" charset="0"/>
              <a:cs typeface="Times New Roman" pitchFamily="18" charset="0"/>
            </a:rPr>
            <a:t>. </a:t>
          </a:r>
          <a:r>
            <a:rPr lang="uk-UA" b="1" dirty="0" smtClean="0">
              <a:latin typeface="Times New Roman" pitchFamily="18" charset="0"/>
              <a:cs typeface="Times New Roman" pitchFamily="18" charset="0"/>
            </a:rPr>
            <a:t>Тигр)</a:t>
          </a:r>
          <a:endParaRPr lang="ru-RU" b="1" dirty="0">
            <a:latin typeface="Times New Roman" pitchFamily="18" charset="0"/>
            <a:cs typeface="Times New Roman" pitchFamily="18" charset="0"/>
          </a:endParaRPr>
        </a:p>
      </dgm:t>
    </dgm:pt>
    <dgm:pt modelId="{B1DFF70D-D25A-4EE3-90E7-55C40437D234}" type="parTrans" cxnId="{14D867E4-87CF-4DC9-AE32-AE758CB438E7}">
      <dgm:prSet/>
      <dgm:spPr/>
      <dgm:t>
        <a:bodyPr/>
        <a:lstStyle/>
        <a:p>
          <a:endParaRPr lang="ru-RU"/>
        </a:p>
      </dgm:t>
    </dgm:pt>
    <dgm:pt modelId="{BCCDE900-A5B5-42F5-9529-A255F1AD2F00}" type="sibTrans" cxnId="{14D867E4-87CF-4DC9-AE32-AE758CB438E7}">
      <dgm:prSet/>
      <dgm:spPr/>
      <dgm:t>
        <a:bodyPr/>
        <a:lstStyle/>
        <a:p>
          <a:endParaRPr lang="ru-RU"/>
        </a:p>
      </dgm:t>
    </dgm:pt>
    <dgm:pt modelId="{8CCEADBC-4458-4C62-BD3F-1CFF35F33440}">
      <dgm:prSet/>
      <dgm:spPr/>
      <dgm:t>
        <a:bodyPr/>
        <a:lstStyle/>
        <a:p>
          <a:r>
            <a:rPr lang="uk-UA" b="1" dirty="0" smtClean="0">
              <a:latin typeface="Times New Roman" pitchFamily="18" charset="0"/>
              <a:cs typeface="Times New Roman" pitchFamily="18" charset="0"/>
            </a:rPr>
            <a:t>Вулканічні</a:t>
          </a:r>
        </a:p>
        <a:p>
          <a:r>
            <a:rPr lang="uk-UA" b="1" dirty="0" smtClean="0">
              <a:latin typeface="Times New Roman" pitchFamily="18" charset="0"/>
              <a:cs typeface="Times New Roman" pitchFamily="18" charset="0"/>
            </a:rPr>
            <a:t>(о</a:t>
          </a:r>
          <a:r>
            <a:rPr lang="en-US" b="1" dirty="0" smtClean="0">
              <a:latin typeface="Times New Roman" pitchFamily="18" charset="0"/>
              <a:cs typeface="Times New Roman" pitchFamily="18" charset="0"/>
            </a:rPr>
            <a:t>. </a:t>
          </a:r>
          <a:r>
            <a:rPr lang="uk-UA" b="1" dirty="0" smtClean="0">
              <a:latin typeface="Times New Roman" pitchFamily="18" charset="0"/>
              <a:cs typeface="Times New Roman" pitchFamily="18" charset="0"/>
            </a:rPr>
            <a:t>Ява</a:t>
          </a:r>
          <a:r>
            <a:rPr lang="en-US" b="1" dirty="0" smtClean="0">
              <a:latin typeface="Times New Roman" pitchFamily="18" charset="0"/>
              <a:cs typeface="Times New Roman" pitchFamily="18" charset="0"/>
            </a:rPr>
            <a:t>, </a:t>
          </a:r>
          <a:r>
            <a:rPr lang="uk-UA" b="1" dirty="0" smtClean="0">
              <a:latin typeface="Times New Roman" pitchFamily="18" charset="0"/>
              <a:cs typeface="Times New Roman" pitchFamily="18" charset="0"/>
            </a:rPr>
            <a:t>Ефіопія)</a:t>
          </a:r>
          <a:r>
            <a:rPr lang="en-US" b="1" dirty="0" smtClean="0">
              <a:latin typeface="Times New Roman" pitchFamily="18" charset="0"/>
              <a:cs typeface="Times New Roman" pitchFamily="18" charset="0"/>
            </a:rPr>
            <a:t> </a:t>
          </a:r>
          <a:endParaRPr lang="ru-RU" b="1" dirty="0">
            <a:latin typeface="Times New Roman" pitchFamily="18" charset="0"/>
            <a:cs typeface="Times New Roman" pitchFamily="18" charset="0"/>
          </a:endParaRPr>
        </a:p>
      </dgm:t>
    </dgm:pt>
    <dgm:pt modelId="{3F8C5EFE-EB49-41E7-8BBA-921272431BD0}" type="parTrans" cxnId="{20F3ED53-F9AE-49BF-A257-2521E3833AD4}">
      <dgm:prSet/>
      <dgm:spPr/>
      <dgm:t>
        <a:bodyPr/>
        <a:lstStyle/>
        <a:p>
          <a:endParaRPr lang="ru-RU"/>
        </a:p>
      </dgm:t>
    </dgm:pt>
    <dgm:pt modelId="{AD7B3561-6E11-42F0-A09A-84D70C1BB86D}" type="sibTrans" cxnId="{20F3ED53-F9AE-49BF-A257-2521E3833AD4}">
      <dgm:prSet/>
      <dgm:spPr/>
      <dgm:t>
        <a:bodyPr/>
        <a:lstStyle/>
        <a:p>
          <a:endParaRPr lang="ru-RU"/>
        </a:p>
      </dgm:t>
    </dgm:pt>
    <dgm:pt modelId="{5490E6D9-98EA-4687-9348-A9ED4B0D0CE2}" type="pres">
      <dgm:prSet presAssocID="{A69A4A45-FCD9-4431-9B7B-BE32F1EF9671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2137C88A-1A71-4EF0-8C41-88CCFB1FAF77}" type="pres">
      <dgm:prSet presAssocID="{1D6EFDEE-6BD1-4E0F-90CC-D7C44A82F782}" presName="hierRoot1" presStyleCnt="0">
        <dgm:presLayoutVars>
          <dgm:hierBranch val="init"/>
        </dgm:presLayoutVars>
      </dgm:prSet>
      <dgm:spPr/>
    </dgm:pt>
    <dgm:pt modelId="{38DC864F-493E-49A8-BC5F-9AB9346A2ABE}" type="pres">
      <dgm:prSet presAssocID="{1D6EFDEE-6BD1-4E0F-90CC-D7C44A82F782}" presName="rootComposite1" presStyleCnt="0"/>
      <dgm:spPr/>
    </dgm:pt>
    <dgm:pt modelId="{47223E4F-022B-4320-A2FB-56608C87DA96}" type="pres">
      <dgm:prSet presAssocID="{1D6EFDEE-6BD1-4E0F-90CC-D7C44A82F782}" presName="rootText1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A802A671-2A9C-48DC-820E-48E29AA2FF3F}" type="pres">
      <dgm:prSet presAssocID="{1D6EFDEE-6BD1-4E0F-90CC-D7C44A82F782}" presName="rootConnector1" presStyleLbl="node1" presStyleIdx="0" presStyleCnt="0"/>
      <dgm:spPr/>
      <dgm:t>
        <a:bodyPr/>
        <a:lstStyle/>
        <a:p>
          <a:endParaRPr lang="ru-RU"/>
        </a:p>
      </dgm:t>
    </dgm:pt>
    <dgm:pt modelId="{A5CA1CF0-6F49-4AFB-9351-2B5463865F4A}" type="pres">
      <dgm:prSet presAssocID="{1D6EFDEE-6BD1-4E0F-90CC-D7C44A82F782}" presName="hierChild2" presStyleCnt="0"/>
      <dgm:spPr/>
    </dgm:pt>
    <dgm:pt modelId="{0260974E-D2D7-4117-8BCD-E07B818BE8E3}" type="pres">
      <dgm:prSet presAssocID="{E8804863-8BBA-4F9A-A806-345857FECD3A}" presName="Name37" presStyleLbl="parChTrans1D2" presStyleIdx="0" presStyleCnt="2"/>
      <dgm:spPr/>
      <dgm:t>
        <a:bodyPr/>
        <a:lstStyle/>
        <a:p>
          <a:endParaRPr lang="ru-RU"/>
        </a:p>
      </dgm:t>
    </dgm:pt>
    <dgm:pt modelId="{F88D0967-F128-4BED-AC41-60F84A2DBA13}" type="pres">
      <dgm:prSet presAssocID="{22B8DC09-45EF-4BAF-B7DF-EE793ABB5C23}" presName="hierRoot2" presStyleCnt="0">
        <dgm:presLayoutVars>
          <dgm:hierBranch val="init"/>
        </dgm:presLayoutVars>
      </dgm:prSet>
      <dgm:spPr/>
    </dgm:pt>
    <dgm:pt modelId="{4D5C4950-D342-42DE-A083-95A027DFABC3}" type="pres">
      <dgm:prSet presAssocID="{22B8DC09-45EF-4BAF-B7DF-EE793ABB5C23}" presName="rootComposite" presStyleCnt="0"/>
      <dgm:spPr/>
    </dgm:pt>
    <dgm:pt modelId="{A7FD7299-D218-4E94-9327-6A788537B67E}" type="pres">
      <dgm:prSet presAssocID="{22B8DC09-45EF-4BAF-B7DF-EE793ABB5C23}" presName="rootText" presStyleLbl="node2" presStyleIdx="0" presStyleCnt="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BA6EB1FB-5BDE-44E3-BB22-9617A751B08A}" type="pres">
      <dgm:prSet presAssocID="{22B8DC09-45EF-4BAF-B7DF-EE793ABB5C23}" presName="rootConnector" presStyleLbl="node2" presStyleIdx="0" presStyleCnt="2"/>
      <dgm:spPr/>
      <dgm:t>
        <a:bodyPr/>
        <a:lstStyle/>
        <a:p>
          <a:endParaRPr lang="ru-RU"/>
        </a:p>
      </dgm:t>
    </dgm:pt>
    <dgm:pt modelId="{AA16C690-7C14-4909-84E5-2BE388F27D3B}" type="pres">
      <dgm:prSet presAssocID="{22B8DC09-45EF-4BAF-B7DF-EE793ABB5C23}" presName="hierChild4" presStyleCnt="0"/>
      <dgm:spPr/>
    </dgm:pt>
    <dgm:pt modelId="{3255695B-CB3E-48DD-81CF-617BA9D37247}" type="pres">
      <dgm:prSet presAssocID="{22B8DC09-45EF-4BAF-B7DF-EE793ABB5C23}" presName="hierChild5" presStyleCnt="0"/>
      <dgm:spPr/>
    </dgm:pt>
    <dgm:pt modelId="{39EAE9C2-07BD-495A-8C87-1A590DECCDA9}" type="pres">
      <dgm:prSet presAssocID="{E84D0710-6785-4731-8D6C-0FC1679C8D7D}" presName="Name37" presStyleLbl="parChTrans1D2" presStyleIdx="1" presStyleCnt="2"/>
      <dgm:spPr/>
      <dgm:t>
        <a:bodyPr/>
        <a:lstStyle/>
        <a:p>
          <a:endParaRPr lang="ru-RU"/>
        </a:p>
      </dgm:t>
    </dgm:pt>
    <dgm:pt modelId="{B41B6281-01E7-425E-A989-ACD00B270774}" type="pres">
      <dgm:prSet presAssocID="{891F50C0-2669-43C9-89ED-4E4A9C77C592}" presName="hierRoot2" presStyleCnt="0">
        <dgm:presLayoutVars>
          <dgm:hierBranch/>
        </dgm:presLayoutVars>
      </dgm:prSet>
      <dgm:spPr/>
    </dgm:pt>
    <dgm:pt modelId="{B2D3AFA5-BBB8-4517-864E-E9387C439482}" type="pres">
      <dgm:prSet presAssocID="{891F50C0-2669-43C9-89ED-4E4A9C77C592}" presName="rootComposite" presStyleCnt="0"/>
      <dgm:spPr/>
    </dgm:pt>
    <dgm:pt modelId="{2495CBA0-CC42-4756-8FDE-964E0154AB56}" type="pres">
      <dgm:prSet presAssocID="{891F50C0-2669-43C9-89ED-4E4A9C77C592}" presName="rootText" presStyleLbl="node2" presStyleIdx="1" presStyleCnt="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3463FD32-8EB5-4D21-A231-60B4C9FC6991}" type="pres">
      <dgm:prSet presAssocID="{891F50C0-2669-43C9-89ED-4E4A9C77C592}" presName="rootConnector" presStyleLbl="node2" presStyleIdx="1" presStyleCnt="2"/>
      <dgm:spPr/>
      <dgm:t>
        <a:bodyPr/>
        <a:lstStyle/>
        <a:p>
          <a:endParaRPr lang="ru-RU"/>
        </a:p>
      </dgm:t>
    </dgm:pt>
    <dgm:pt modelId="{8493B5C3-F7A2-406E-9BF4-C6B0D4272FC3}" type="pres">
      <dgm:prSet presAssocID="{891F50C0-2669-43C9-89ED-4E4A9C77C592}" presName="hierChild4" presStyleCnt="0"/>
      <dgm:spPr/>
    </dgm:pt>
    <dgm:pt modelId="{C4A9CA76-37AF-404C-9A1E-17A5A8C51E61}" type="pres">
      <dgm:prSet presAssocID="{B1DFF70D-D25A-4EE3-90E7-55C40437D234}" presName="Name35" presStyleLbl="parChTrans1D3" presStyleIdx="0" presStyleCnt="2"/>
      <dgm:spPr/>
      <dgm:t>
        <a:bodyPr/>
        <a:lstStyle/>
        <a:p>
          <a:endParaRPr lang="ru-RU"/>
        </a:p>
      </dgm:t>
    </dgm:pt>
    <dgm:pt modelId="{2D7D37E2-B952-4C8E-AA85-AACD9583FD40}" type="pres">
      <dgm:prSet presAssocID="{16F49D2E-C8E7-4033-9AFE-495769EA4EC1}" presName="hierRoot2" presStyleCnt="0">
        <dgm:presLayoutVars>
          <dgm:hierBranch val="init"/>
        </dgm:presLayoutVars>
      </dgm:prSet>
      <dgm:spPr/>
    </dgm:pt>
    <dgm:pt modelId="{A46350C2-6E8F-4614-AF38-20FBB44CEC26}" type="pres">
      <dgm:prSet presAssocID="{16F49D2E-C8E7-4033-9AFE-495769EA4EC1}" presName="rootComposite" presStyleCnt="0"/>
      <dgm:spPr/>
    </dgm:pt>
    <dgm:pt modelId="{17724E90-44E3-4E41-9745-CABA8DD582EF}" type="pres">
      <dgm:prSet presAssocID="{16F49D2E-C8E7-4033-9AFE-495769EA4EC1}" presName="rootText" presStyleLbl="node3" presStyleIdx="0" presStyleCnt="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A94DAE07-41AD-4B7E-BD2E-6FF4374996AC}" type="pres">
      <dgm:prSet presAssocID="{16F49D2E-C8E7-4033-9AFE-495769EA4EC1}" presName="rootConnector" presStyleLbl="node3" presStyleIdx="0" presStyleCnt="2"/>
      <dgm:spPr/>
      <dgm:t>
        <a:bodyPr/>
        <a:lstStyle/>
        <a:p>
          <a:endParaRPr lang="ru-RU"/>
        </a:p>
      </dgm:t>
    </dgm:pt>
    <dgm:pt modelId="{59AA2476-D3F8-4156-8CB3-0A3D55E8B8F1}" type="pres">
      <dgm:prSet presAssocID="{16F49D2E-C8E7-4033-9AFE-495769EA4EC1}" presName="hierChild4" presStyleCnt="0"/>
      <dgm:spPr/>
    </dgm:pt>
    <dgm:pt modelId="{BDCA75E0-5794-404C-86A9-1A87A02167AC}" type="pres">
      <dgm:prSet presAssocID="{16F49D2E-C8E7-4033-9AFE-495769EA4EC1}" presName="hierChild5" presStyleCnt="0"/>
      <dgm:spPr/>
    </dgm:pt>
    <dgm:pt modelId="{CEC2594E-528E-49E8-9D4D-C5D0BA58709F}" type="pres">
      <dgm:prSet presAssocID="{3F8C5EFE-EB49-41E7-8BBA-921272431BD0}" presName="Name35" presStyleLbl="parChTrans1D3" presStyleIdx="1" presStyleCnt="2"/>
      <dgm:spPr/>
      <dgm:t>
        <a:bodyPr/>
        <a:lstStyle/>
        <a:p>
          <a:endParaRPr lang="ru-RU"/>
        </a:p>
      </dgm:t>
    </dgm:pt>
    <dgm:pt modelId="{8058109F-0803-48F8-8FE9-5725A2348EA2}" type="pres">
      <dgm:prSet presAssocID="{8CCEADBC-4458-4C62-BD3F-1CFF35F33440}" presName="hierRoot2" presStyleCnt="0">
        <dgm:presLayoutVars>
          <dgm:hierBranch val="init"/>
        </dgm:presLayoutVars>
      </dgm:prSet>
      <dgm:spPr/>
    </dgm:pt>
    <dgm:pt modelId="{C43B3751-C722-4AFD-9659-D332899C92A8}" type="pres">
      <dgm:prSet presAssocID="{8CCEADBC-4458-4C62-BD3F-1CFF35F33440}" presName="rootComposite" presStyleCnt="0"/>
      <dgm:spPr/>
    </dgm:pt>
    <dgm:pt modelId="{06E76D1A-2891-4B3E-A890-BC3411761D9E}" type="pres">
      <dgm:prSet presAssocID="{8CCEADBC-4458-4C62-BD3F-1CFF35F33440}" presName="rootText" presStyleLbl="node3" presStyleIdx="1" presStyleCnt="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6686186D-F7B7-4BE0-B368-7E8A2B6EBB67}" type="pres">
      <dgm:prSet presAssocID="{8CCEADBC-4458-4C62-BD3F-1CFF35F33440}" presName="rootConnector" presStyleLbl="node3" presStyleIdx="1" presStyleCnt="2"/>
      <dgm:spPr/>
      <dgm:t>
        <a:bodyPr/>
        <a:lstStyle/>
        <a:p>
          <a:endParaRPr lang="ru-RU"/>
        </a:p>
      </dgm:t>
    </dgm:pt>
    <dgm:pt modelId="{973B6761-542C-4A7E-A5D3-084D8B37DCA0}" type="pres">
      <dgm:prSet presAssocID="{8CCEADBC-4458-4C62-BD3F-1CFF35F33440}" presName="hierChild4" presStyleCnt="0"/>
      <dgm:spPr/>
    </dgm:pt>
    <dgm:pt modelId="{368FB048-729C-4BB5-8EAD-56B2731427F6}" type="pres">
      <dgm:prSet presAssocID="{8CCEADBC-4458-4C62-BD3F-1CFF35F33440}" presName="hierChild5" presStyleCnt="0"/>
      <dgm:spPr/>
    </dgm:pt>
    <dgm:pt modelId="{16147F71-F140-4585-9A69-0A8A6E5222C5}" type="pres">
      <dgm:prSet presAssocID="{891F50C0-2669-43C9-89ED-4E4A9C77C592}" presName="hierChild5" presStyleCnt="0"/>
      <dgm:spPr/>
    </dgm:pt>
    <dgm:pt modelId="{04870277-46DA-4043-8391-A22D203DEE87}" type="pres">
      <dgm:prSet presAssocID="{1D6EFDEE-6BD1-4E0F-90CC-D7C44A82F782}" presName="hierChild3" presStyleCnt="0"/>
      <dgm:spPr/>
    </dgm:pt>
  </dgm:ptLst>
  <dgm:cxnLst>
    <dgm:cxn modelId="{A7DA03EA-5AF8-4462-A3D1-34961238BAF9}" type="presOf" srcId="{22B8DC09-45EF-4BAF-B7DF-EE793ABB5C23}" destId="{A7FD7299-D218-4E94-9327-6A788537B67E}" srcOrd="0" destOrd="0" presId="urn:microsoft.com/office/officeart/2005/8/layout/orgChart1"/>
    <dgm:cxn modelId="{14D867E4-87CF-4DC9-AE32-AE758CB438E7}" srcId="{891F50C0-2669-43C9-89ED-4E4A9C77C592}" destId="{16F49D2E-C8E7-4033-9AFE-495769EA4EC1}" srcOrd="0" destOrd="0" parTransId="{B1DFF70D-D25A-4EE3-90E7-55C40437D234}" sibTransId="{BCCDE900-A5B5-42F5-9529-A255F1AD2F00}"/>
    <dgm:cxn modelId="{C8848DDB-3178-4D88-8496-96550E736516}" type="presOf" srcId="{22B8DC09-45EF-4BAF-B7DF-EE793ABB5C23}" destId="{BA6EB1FB-5BDE-44E3-BB22-9617A751B08A}" srcOrd="1" destOrd="0" presId="urn:microsoft.com/office/officeart/2005/8/layout/orgChart1"/>
    <dgm:cxn modelId="{30B4BC5B-2C21-4E10-A021-097323E3EAB0}" type="presOf" srcId="{1D6EFDEE-6BD1-4E0F-90CC-D7C44A82F782}" destId="{A802A671-2A9C-48DC-820E-48E29AA2FF3F}" srcOrd="1" destOrd="0" presId="urn:microsoft.com/office/officeart/2005/8/layout/orgChart1"/>
    <dgm:cxn modelId="{2B4DC181-DBC1-439F-96C6-489FAAE41C0B}" type="presOf" srcId="{A69A4A45-FCD9-4431-9B7B-BE32F1EF9671}" destId="{5490E6D9-98EA-4687-9348-A9ED4B0D0CE2}" srcOrd="0" destOrd="0" presId="urn:microsoft.com/office/officeart/2005/8/layout/orgChart1"/>
    <dgm:cxn modelId="{20F3ED53-F9AE-49BF-A257-2521E3833AD4}" srcId="{891F50C0-2669-43C9-89ED-4E4A9C77C592}" destId="{8CCEADBC-4458-4C62-BD3F-1CFF35F33440}" srcOrd="1" destOrd="0" parTransId="{3F8C5EFE-EB49-41E7-8BBA-921272431BD0}" sibTransId="{AD7B3561-6E11-42F0-A09A-84D70C1BB86D}"/>
    <dgm:cxn modelId="{D92416AD-BEEC-4D82-8DD8-A7760D47BB01}" srcId="{1D6EFDEE-6BD1-4E0F-90CC-D7C44A82F782}" destId="{22B8DC09-45EF-4BAF-B7DF-EE793ABB5C23}" srcOrd="0" destOrd="0" parTransId="{E8804863-8BBA-4F9A-A806-345857FECD3A}" sibTransId="{27ED4F5B-E235-4B32-80AC-FE3290538C0F}"/>
    <dgm:cxn modelId="{EF217452-9676-4C22-A8CE-A4314ED4CA88}" type="presOf" srcId="{891F50C0-2669-43C9-89ED-4E4A9C77C592}" destId="{2495CBA0-CC42-4756-8FDE-964E0154AB56}" srcOrd="0" destOrd="0" presId="urn:microsoft.com/office/officeart/2005/8/layout/orgChart1"/>
    <dgm:cxn modelId="{C1499C74-B76B-4BCA-B64C-76625472F248}" type="presOf" srcId="{891F50C0-2669-43C9-89ED-4E4A9C77C592}" destId="{3463FD32-8EB5-4D21-A231-60B4C9FC6991}" srcOrd="1" destOrd="0" presId="urn:microsoft.com/office/officeart/2005/8/layout/orgChart1"/>
    <dgm:cxn modelId="{D4AAA48C-28F9-4181-9B68-4C166FECC38C}" type="presOf" srcId="{B1DFF70D-D25A-4EE3-90E7-55C40437D234}" destId="{C4A9CA76-37AF-404C-9A1E-17A5A8C51E61}" srcOrd="0" destOrd="0" presId="urn:microsoft.com/office/officeart/2005/8/layout/orgChart1"/>
    <dgm:cxn modelId="{3408C4A4-8819-42DC-A7B9-C81AF500F44D}" type="presOf" srcId="{16F49D2E-C8E7-4033-9AFE-495769EA4EC1}" destId="{17724E90-44E3-4E41-9745-CABA8DD582EF}" srcOrd="0" destOrd="0" presId="urn:microsoft.com/office/officeart/2005/8/layout/orgChart1"/>
    <dgm:cxn modelId="{970465CE-3FFB-4375-8359-26929E5CC83D}" type="presOf" srcId="{3F8C5EFE-EB49-41E7-8BBA-921272431BD0}" destId="{CEC2594E-528E-49E8-9D4D-C5D0BA58709F}" srcOrd="0" destOrd="0" presId="urn:microsoft.com/office/officeart/2005/8/layout/orgChart1"/>
    <dgm:cxn modelId="{E892F09B-9DB5-457C-BEE7-EC4B8D547CDD}" srcId="{A69A4A45-FCD9-4431-9B7B-BE32F1EF9671}" destId="{1D6EFDEE-6BD1-4E0F-90CC-D7C44A82F782}" srcOrd="0" destOrd="0" parTransId="{F6B73F5E-8629-443A-B696-5FC69802E871}" sibTransId="{80BF8C00-04C1-43CB-8114-57F24E25B9E4}"/>
    <dgm:cxn modelId="{0D95BCE3-3709-49AF-8025-8D7B2CBD03B5}" type="presOf" srcId="{16F49D2E-C8E7-4033-9AFE-495769EA4EC1}" destId="{A94DAE07-41AD-4B7E-BD2E-6FF4374996AC}" srcOrd="1" destOrd="0" presId="urn:microsoft.com/office/officeart/2005/8/layout/orgChart1"/>
    <dgm:cxn modelId="{BB0677D4-B857-464F-8AB3-5AE18729AE54}" type="presOf" srcId="{E84D0710-6785-4731-8D6C-0FC1679C8D7D}" destId="{39EAE9C2-07BD-495A-8C87-1A590DECCDA9}" srcOrd="0" destOrd="0" presId="urn:microsoft.com/office/officeart/2005/8/layout/orgChart1"/>
    <dgm:cxn modelId="{E269DD2A-66E9-444F-A8A6-1E0AA9C1966F}" srcId="{1D6EFDEE-6BD1-4E0F-90CC-D7C44A82F782}" destId="{891F50C0-2669-43C9-89ED-4E4A9C77C592}" srcOrd="1" destOrd="0" parTransId="{E84D0710-6785-4731-8D6C-0FC1679C8D7D}" sibTransId="{3B773523-916B-491B-BDAF-63A8041895CC}"/>
    <dgm:cxn modelId="{A557CACD-17C6-4886-8C7D-166550E156F0}" type="presOf" srcId="{1D6EFDEE-6BD1-4E0F-90CC-D7C44A82F782}" destId="{47223E4F-022B-4320-A2FB-56608C87DA96}" srcOrd="0" destOrd="0" presId="urn:microsoft.com/office/officeart/2005/8/layout/orgChart1"/>
    <dgm:cxn modelId="{8B7AD412-26BB-44DF-B68A-5ECA25C85BF1}" type="presOf" srcId="{8CCEADBC-4458-4C62-BD3F-1CFF35F33440}" destId="{6686186D-F7B7-4BE0-B368-7E8A2B6EBB67}" srcOrd="1" destOrd="0" presId="urn:microsoft.com/office/officeart/2005/8/layout/orgChart1"/>
    <dgm:cxn modelId="{3333BF08-7043-418C-AAB5-C81C68E95FAD}" type="presOf" srcId="{E8804863-8BBA-4F9A-A806-345857FECD3A}" destId="{0260974E-D2D7-4117-8BCD-E07B818BE8E3}" srcOrd="0" destOrd="0" presId="urn:microsoft.com/office/officeart/2005/8/layout/orgChart1"/>
    <dgm:cxn modelId="{B6B8CDB1-DAD1-4C93-8EDE-733DC40AE3C1}" type="presOf" srcId="{8CCEADBC-4458-4C62-BD3F-1CFF35F33440}" destId="{06E76D1A-2891-4B3E-A890-BC3411761D9E}" srcOrd="0" destOrd="0" presId="urn:microsoft.com/office/officeart/2005/8/layout/orgChart1"/>
    <dgm:cxn modelId="{FC781E8B-5D7B-437B-ABF0-475C4B22D932}" type="presParOf" srcId="{5490E6D9-98EA-4687-9348-A9ED4B0D0CE2}" destId="{2137C88A-1A71-4EF0-8C41-88CCFB1FAF77}" srcOrd="0" destOrd="0" presId="urn:microsoft.com/office/officeart/2005/8/layout/orgChart1"/>
    <dgm:cxn modelId="{6939371C-D958-4BE0-96D6-5D5A6594B2D7}" type="presParOf" srcId="{2137C88A-1A71-4EF0-8C41-88CCFB1FAF77}" destId="{38DC864F-493E-49A8-BC5F-9AB9346A2ABE}" srcOrd="0" destOrd="0" presId="urn:microsoft.com/office/officeart/2005/8/layout/orgChart1"/>
    <dgm:cxn modelId="{FD7E694D-0291-441C-A36D-058365590513}" type="presParOf" srcId="{38DC864F-493E-49A8-BC5F-9AB9346A2ABE}" destId="{47223E4F-022B-4320-A2FB-56608C87DA96}" srcOrd="0" destOrd="0" presId="urn:microsoft.com/office/officeart/2005/8/layout/orgChart1"/>
    <dgm:cxn modelId="{4267CC7D-00C5-4516-9FBB-9B8F2A346843}" type="presParOf" srcId="{38DC864F-493E-49A8-BC5F-9AB9346A2ABE}" destId="{A802A671-2A9C-48DC-820E-48E29AA2FF3F}" srcOrd="1" destOrd="0" presId="urn:microsoft.com/office/officeart/2005/8/layout/orgChart1"/>
    <dgm:cxn modelId="{C7624DE4-F7D4-462B-9CB7-60C357850E61}" type="presParOf" srcId="{2137C88A-1A71-4EF0-8C41-88CCFB1FAF77}" destId="{A5CA1CF0-6F49-4AFB-9351-2B5463865F4A}" srcOrd="1" destOrd="0" presId="urn:microsoft.com/office/officeart/2005/8/layout/orgChart1"/>
    <dgm:cxn modelId="{75D7B1D3-35D6-48E4-BF8B-65931B9CE508}" type="presParOf" srcId="{A5CA1CF0-6F49-4AFB-9351-2B5463865F4A}" destId="{0260974E-D2D7-4117-8BCD-E07B818BE8E3}" srcOrd="0" destOrd="0" presId="urn:microsoft.com/office/officeart/2005/8/layout/orgChart1"/>
    <dgm:cxn modelId="{DE06C687-E7CF-4642-8A1A-94159662772E}" type="presParOf" srcId="{A5CA1CF0-6F49-4AFB-9351-2B5463865F4A}" destId="{F88D0967-F128-4BED-AC41-60F84A2DBA13}" srcOrd="1" destOrd="0" presId="urn:microsoft.com/office/officeart/2005/8/layout/orgChart1"/>
    <dgm:cxn modelId="{48EEB361-804F-4990-ACDF-55FB65E33DD9}" type="presParOf" srcId="{F88D0967-F128-4BED-AC41-60F84A2DBA13}" destId="{4D5C4950-D342-42DE-A083-95A027DFABC3}" srcOrd="0" destOrd="0" presId="urn:microsoft.com/office/officeart/2005/8/layout/orgChart1"/>
    <dgm:cxn modelId="{27FCE577-9FD8-4304-93A9-263B0B94FE27}" type="presParOf" srcId="{4D5C4950-D342-42DE-A083-95A027DFABC3}" destId="{A7FD7299-D218-4E94-9327-6A788537B67E}" srcOrd="0" destOrd="0" presId="urn:microsoft.com/office/officeart/2005/8/layout/orgChart1"/>
    <dgm:cxn modelId="{4CB14F7B-D0F0-44B6-A7A0-1AA13346DE40}" type="presParOf" srcId="{4D5C4950-D342-42DE-A083-95A027DFABC3}" destId="{BA6EB1FB-5BDE-44E3-BB22-9617A751B08A}" srcOrd="1" destOrd="0" presId="urn:microsoft.com/office/officeart/2005/8/layout/orgChart1"/>
    <dgm:cxn modelId="{799F2EA0-BEF7-4148-B6C6-8D27983634D7}" type="presParOf" srcId="{F88D0967-F128-4BED-AC41-60F84A2DBA13}" destId="{AA16C690-7C14-4909-84E5-2BE388F27D3B}" srcOrd="1" destOrd="0" presId="urn:microsoft.com/office/officeart/2005/8/layout/orgChart1"/>
    <dgm:cxn modelId="{00789696-180A-4478-8192-8149A5E93DA7}" type="presParOf" srcId="{F88D0967-F128-4BED-AC41-60F84A2DBA13}" destId="{3255695B-CB3E-48DD-81CF-617BA9D37247}" srcOrd="2" destOrd="0" presId="urn:microsoft.com/office/officeart/2005/8/layout/orgChart1"/>
    <dgm:cxn modelId="{60079AD0-217B-498A-A675-AF8CEF93D58C}" type="presParOf" srcId="{A5CA1CF0-6F49-4AFB-9351-2B5463865F4A}" destId="{39EAE9C2-07BD-495A-8C87-1A590DECCDA9}" srcOrd="2" destOrd="0" presId="urn:microsoft.com/office/officeart/2005/8/layout/orgChart1"/>
    <dgm:cxn modelId="{7031D26D-E5D1-4BBE-A493-B2805E0D194E}" type="presParOf" srcId="{A5CA1CF0-6F49-4AFB-9351-2B5463865F4A}" destId="{B41B6281-01E7-425E-A989-ACD00B270774}" srcOrd="3" destOrd="0" presId="urn:microsoft.com/office/officeart/2005/8/layout/orgChart1"/>
    <dgm:cxn modelId="{CF1E7DDA-DC88-4894-BB2D-4982A65D8237}" type="presParOf" srcId="{B41B6281-01E7-425E-A989-ACD00B270774}" destId="{B2D3AFA5-BBB8-4517-864E-E9387C439482}" srcOrd="0" destOrd="0" presId="urn:microsoft.com/office/officeart/2005/8/layout/orgChart1"/>
    <dgm:cxn modelId="{D7CC4012-9971-4073-B309-4E546AAFD129}" type="presParOf" srcId="{B2D3AFA5-BBB8-4517-864E-E9387C439482}" destId="{2495CBA0-CC42-4756-8FDE-964E0154AB56}" srcOrd="0" destOrd="0" presId="urn:microsoft.com/office/officeart/2005/8/layout/orgChart1"/>
    <dgm:cxn modelId="{7DD398DA-7816-4F30-B9C4-EC072179F271}" type="presParOf" srcId="{B2D3AFA5-BBB8-4517-864E-E9387C439482}" destId="{3463FD32-8EB5-4D21-A231-60B4C9FC6991}" srcOrd="1" destOrd="0" presId="urn:microsoft.com/office/officeart/2005/8/layout/orgChart1"/>
    <dgm:cxn modelId="{7A18888C-0A9B-497D-BC29-6DAB47D74B3A}" type="presParOf" srcId="{B41B6281-01E7-425E-A989-ACD00B270774}" destId="{8493B5C3-F7A2-406E-9BF4-C6B0D4272FC3}" srcOrd="1" destOrd="0" presId="urn:microsoft.com/office/officeart/2005/8/layout/orgChart1"/>
    <dgm:cxn modelId="{B2EFB439-8160-43B8-924C-75F17ADC931E}" type="presParOf" srcId="{8493B5C3-F7A2-406E-9BF4-C6B0D4272FC3}" destId="{C4A9CA76-37AF-404C-9A1E-17A5A8C51E61}" srcOrd="0" destOrd="0" presId="urn:microsoft.com/office/officeart/2005/8/layout/orgChart1"/>
    <dgm:cxn modelId="{4373CC72-2AD9-4E34-919F-B0D338300E90}" type="presParOf" srcId="{8493B5C3-F7A2-406E-9BF4-C6B0D4272FC3}" destId="{2D7D37E2-B952-4C8E-AA85-AACD9583FD40}" srcOrd="1" destOrd="0" presId="urn:microsoft.com/office/officeart/2005/8/layout/orgChart1"/>
    <dgm:cxn modelId="{B8D50CC8-FEAF-47FC-9788-76B0B638E865}" type="presParOf" srcId="{2D7D37E2-B952-4C8E-AA85-AACD9583FD40}" destId="{A46350C2-6E8F-4614-AF38-20FBB44CEC26}" srcOrd="0" destOrd="0" presId="urn:microsoft.com/office/officeart/2005/8/layout/orgChart1"/>
    <dgm:cxn modelId="{F40736F3-BA6E-48B4-9F6F-71D44AAF3193}" type="presParOf" srcId="{A46350C2-6E8F-4614-AF38-20FBB44CEC26}" destId="{17724E90-44E3-4E41-9745-CABA8DD582EF}" srcOrd="0" destOrd="0" presId="urn:microsoft.com/office/officeart/2005/8/layout/orgChart1"/>
    <dgm:cxn modelId="{55246311-A74F-44AC-982B-449E07C10A34}" type="presParOf" srcId="{A46350C2-6E8F-4614-AF38-20FBB44CEC26}" destId="{A94DAE07-41AD-4B7E-BD2E-6FF4374996AC}" srcOrd="1" destOrd="0" presId="urn:microsoft.com/office/officeart/2005/8/layout/orgChart1"/>
    <dgm:cxn modelId="{72078F66-4F9A-408A-B2DB-FA12E0015DFB}" type="presParOf" srcId="{2D7D37E2-B952-4C8E-AA85-AACD9583FD40}" destId="{59AA2476-D3F8-4156-8CB3-0A3D55E8B8F1}" srcOrd="1" destOrd="0" presId="urn:microsoft.com/office/officeart/2005/8/layout/orgChart1"/>
    <dgm:cxn modelId="{2BDC6012-93D6-432E-8972-08834909D712}" type="presParOf" srcId="{2D7D37E2-B952-4C8E-AA85-AACD9583FD40}" destId="{BDCA75E0-5794-404C-86A9-1A87A02167AC}" srcOrd="2" destOrd="0" presId="urn:microsoft.com/office/officeart/2005/8/layout/orgChart1"/>
    <dgm:cxn modelId="{406FD2F5-DCB4-4950-8713-FF6CBFA2D808}" type="presParOf" srcId="{8493B5C3-F7A2-406E-9BF4-C6B0D4272FC3}" destId="{CEC2594E-528E-49E8-9D4D-C5D0BA58709F}" srcOrd="2" destOrd="0" presId="urn:microsoft.com/office/officeart/2005/8/layout/orgChart1"/>
    <dgm:cxn modelId="{4EE77A39-CF73-487B-AD96-8B27E8BAD317}" type="presParOf" srcId="{8493B5C3-F7A2-406E-9BF4-C6B0D4272FC3}" destId="{8058109F-0803-48F8-8FE9-5725A2348EA2}" srcOrd="3" destOrd="0" presId="urn:microsoft.com/office/officeart/2005/8/layout/orgChart1"/>
    <dgm:cxn modelId="{6A74726F-1C0B-4646-B09D-C5FE707BED96}" type="presParOf" srcId="{8058109F-0803-48F8-8FE9-5725A2348EA2}" destId="{C43B3751-C722-4AFD-9659-D332899C92A8}" srcOrd="0" destOrd="0" presId="urn:microsoft.com/office/officeart/2005/8/layout/orgChart1"/>
    <dgm:cxn modelId="{1B6C48DD-6C1F-49CC-AB25-AEB0F139F494}" type="presParOf" srcId="{C43B3751-C722-4AFD-9659-D332899C92A8}" destId="{06E76D1A-2891-4B3E-A890-BC3411761D9E}" srcOrd="0" destOrd="0" presId="urn:microsoft.com/office/officeart/2005/8/layout/orgChart1"/>
    <dgm:cxn modelId="{52E6FE1A-BA52-419C-95B8-7B1DF1175178}" type="presParOf" srcId="{C43B3751-C722-4AFD-9659-D332899C92A8}" destId="{6686186D-F7B7-4BE0-B368-7E8A2B6EBB67}" srcOrd="1" destOrd="0" presId="urn:microsoft.com/office/officeart/2005/8/layout/orgChart1"/>
    <dgm:cxn modelId="{A497C44A-5FE4-42FA-BB0B-CA82CA9B389D}" type="presParOf" srcId="{8058109F-0803-48F8-8FE9-5725A2348EA2}" destId="{973B6761-542C-4A7E-A5D3-084D8B37DCA0}" srcOrd="1" destOrd="0" presId="urn:microsoft.com/office/officeart/2005/8/layout/orgChart1"/>
    <dgm:cxn modelId="{1B310830-7292-4F9D-AA24-37AFA1EA87BA}" type="presParOf" srcId="{8058109F-0803-48F8-8FE9-5725A2348EA2}" destId="{368FB048-729C-4BB5-8EAD-56B2731427F6}" srcOrd="2" destOrd="0" presId="urn:microsoft.com/office/officeart/2005/8/layout/orgChart1"/>
    <dgm:cxn modelId="{67848292-19FC-43ED-AF01-EFB088326939}" type="presParOf" srcId="{B41B6281-01E7-425E-A989-ACD00B270774}" destId="{16147F71-F140-4585-9A69-0A8A6E5222C5}" srcOrd="2" destOrd="0" presId="urn:microsoft.com/office/officeart/2005/8/layout/orgChart1"/>
    <dgm:cxn modelId="{DA9C8DFD-B5F7-479F-B7B5-1AD25C263260}" type="presParOf" srcId="{2137C88A-1A71-4EF0-8C41-88CCFB1FAF77}" destId="{04870277-46DA-4043-8391-A22D203DEE87}" srcOrd="2" destOrd="0" presId="urn:microsoft.com/office/officeart/2005/8/layout/orgChart1"/>
  </dgm:cxnLst>
  <dgm:bg/>
  <dgm:whole/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E1BF2CA-7B3E-4889-B94F-6F7A2735F386}" type="doc">
      <dgm:prSet loTypeId="urn:microsoft.com/office/officeart/2005/8/layout/orgChart1" loCatId="hierarchy" qsTypeId="urn:microsoft.com/office/officeart/2005/8/quickstyle/simple1" qsCatId="simple" csTypeId="urn:microsoft.com/office/officeart/2005/8/colors/accent4_2" csCatId="accent4" phldr="1"/>
      <dgm:spPr/>
      <dgm:t>
        <a:bodyPr/>
        <a:lstStyle/>
        <a:p>
          <a:endParaRPr lang="ru-RU"/>
        </a:p>
      </dgm:t>
    </dgm:pt>
    <dgm:pt modelId="{03D47DFA-9DAD-4686-9B7A-D1E15E354E0D}">
      <dgm:prSet phldrT="[Текст]"/>
      <dgm:spPr/>
      <dgm:t>
        <a:bodyPr/>
        <a:lstStyle/>
        <a:p>
          <a:r>
            <a:rPr lang="uk-UA" b="1" dirty="0" smtClean="0">
              <a:latin typeface="Times New Roman" pitchFamily="18" charset="0"/>
              <a:cs typeface="Times New Roman" pitchFamily="18" charset="0"/>
            </a:rPr>
            <a:t>Обумовлені суспільними чинниками густозаселені регіони</a:t>
          </a:r>
          <a:endParaRPr lang="ru-RU" b="1" dirty="0">
            <a:latin typeface="Times New Roman" pitchFamily="18" charset="0"/>
            <a:cs typeface="Times New Roman" pitchFamily="18" charset="0"/>
          </a:endParaRPr>
        </a:p>
      </dgm:t>
    </dgm:pt>
    <dgm:pt modelId="{20C6DED0-6678-422A-8CE1-4DCDFF7DA0B0}" type="parTrans" cxnId="{6DC4E333-5C9D-4403-A9F5-BE05ED8CC83C}">
      <dgm:prSet/>
      <dgm:spPr/>
      <dgm:t>
        <a:bodyPr/>
        <a:lstStyle/>
        <a:p>
          <a:endParaRPr lang="ru-RU"/>
        </a:p>
      </dgm:t>
    </dgm:pt>
    <dgm:pt modelId="{68327C95-285B-45B5-8C35-727A631C3C62}" type="sibTrans" cxnId="{6DC4E333-5C9D-4403-A9F5-BE05ED8CC83C}">
      <dgm:prSet/>
      <dgm:spPr/>
      <dgm:t>
        <a:bodyPr/>
        <a:lstStyle/>
        <a:p>
          <a:endParaRPr lang="ru-RU"/>
        </a:p>
      </dgm:t>
    </dgm:pt>
    <dgm:pt modelId="{7974EE87-7B8B-491D-92FC-E8CBEA378EF7}">
      <dgm:prSet phldrT="[Текст]" custT="1"/>
      <dgm:spPr/>
      <dgm:t>
        <a:bodyPr/>
        <a:lstStyle/>
        <a:p>
          <a:r>
            <a:rPr lang="uk-UA" sz="2000" b="1" dirty="0" smtClean="0">
              <a:latin typeface="Times New Roman" pitchFamily="18" charset="0"/>
              <a:cs typeface="Times New Roman" pitchFamily="18" charset="0"/>
            </a:rPr>
            <a:t>Економічні</a:t>
          </a:r>
          <a:endParaRPr lang="ru-RU" sz="2000" b="1" dirty="0">
            <a:latin typeface="Times New Roman" pitchFamily="18" charset="0"/>
            <a:cs typeface="Times New Roman" pitchFamily="18" charset="0"/>
          </a:endParaRPr>
        </a:p>
      </dgm:t>
    </dgm:pt>
    <dgm:pt modelId="{1FD4C6A1-CBD0-46BB-A0AE-4BF31E42D3B5}" type="parTrans" cxnId="{2D0EB129-D8EA-44F6-BF1D-5CF43CB874E9}">
      <dgm:prSet/>
      <dgm:spPr/>
      <dgm:t>
        <a:bodyPr/>
        <a:lstStyle/>
        <a:p>
          <a:endParaRPr lang="ru-RU"/>
        </a:p>
      </dgm:t>
    </dgm:pt>
    <dgm:pt modelId="{B61AD6F7-1343-46A2-9DBF-6F134C5D38C8}" type="sibTrans" cxnId="{2D0EB129-D8EA-44F6-BF1D-5CF43CB874E9}">
      <dgm:prSet/>
      <dgm:spPr/>
      <dgm:t>
        <a:bodyPr/>
        <a:lstStyle/>
        <a:p>
          <a:endParaRPr lang="ru-RU"/>
        </a:p>
      </dgm:t>
    </dgm:pt>
    <dgm:pt modelId="{AF803C8D-C127-48CC-BDF1-8C1A7F32DEC6}">
      <dgm:prSet phldrT="[Текст]" custT="1"/>
      <dgm:spPr/>
      <dgm:t>
        <a:bodyPr/>
        <a:lstStyle/>
        <a:p>
          <a:r>
            <a:rPr lang="uk-UA" sz="20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Історичні</a:t>
          </a:r>
          <a:endParaRPr lang="ru-RU" sz="2000" b="1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gm:t>
    </dgm:pt>
    <dgm:pt modelId="{3B62A771-964B-4BBE-A461-BAD6696D07AF}" type="parTrans" cxnId="{A4ABAC58-3F57-428A-A17A-A1826527AE7C}">
      <dgm:prSet/>
      <dgm:spPr/>
      <dgm:t>
        <a:bodyPr/>
        <a:lstStyle/>
        <a:p>
          <a:endParaRPr lang="ru-RU"/>
        </a:p>
      </dgm:t>
    </dgm:pt>
    <dgm:pt modelId="{70BFC5A2-3D2B-4DBF-8DC5-035801FBEE42}" type="sibTrans" cxnId="{A4ABAC58-3F57-428A-A17A-A1826527AE7C}">
      <dgm:prSet/>
      <dgm:spPr/>
      <dgm:t>
        <a:bodyPr/>
        <a:lstStyle/>
        <a:p>
          <a:endParaRPr lang="ru-RU"/>
        </a:p>
      </dgm:t>
    </dgm:pt>
    <dgm:pt modelId="{EDE6A4AB-CD60-43EC-B279-B820C9A5FD42}">
      <dgm:prSet phldrT="[Текст]" custT="1"/>
      <dgm:spPr/>
      <dgm:t>
        <a:bodyPr/>
        <a:lstStyle/>
        <a:p>
          <a:r>
            <a:rPr lang="uk-UA" sz="2000" b="1" dirty="0" smtClean="0">
              <a:latin typeface="Times New Roman" pitchFamily="18" charset="0"/>
              <a:cs typeface="Times New Roman" pitchFamily="18" charset="0"/>
            </a:rPr>
            <a:t>Соціальні</a:t>
          </a:r>
          <a:endParaRPr lang="ru-RU" sz="2000" b="1" dirty="0">
            <a:latin typeface="Times New Roman" pitchFamily="18" charset="0"/>
            <a:cs typeface="Times New Roman" pitchFamily="18" charset="0"/>
          </a:endParaRPr>
        </a:p>
      </dgm:t>
    </dgm:pt>
    <dgm:pt modelId="{D5996331-BD59-43A9-A1FF-EB37364096DA}" type="parTrans" cxnId="{7EF93F71-7699-498C-82B8-6611C2AED084}">
      <dgm:prSet/>
      <dgm:spPr/>
      <dgm:t>
        <a:bodyPr/>
        <a:lstStyle/>
        <a:p>
          <a:endParaRPr lang="ru-RU"/>
        </a:p>
      </dgm:t>
    </dgm:pt>
    <dgm:pt modelId="{DD29D10C-B018-4462-B240-DA0610AE5A2E}" type="sibTrans" cxnId="{7EF93F71-7699-498C-82B8-6611C2AED084}">
      <dgm:prSet/>
      <dgm:spPr/>
      <dgm:t>
        <a:bodyPr/>
        <a:lstStyle/>
        <a:p>
          <a:endParaRPr lang="ru-RU"/>
        </a:p>
      </dgm:t>
    </dgm:pt>
    <dgm:pt modelId="{22446BEF-CDEB-4B3A-B0C0-5185B633A803}">
      <dgm:prSet custT="1"/>
      <dgm:spPr/>
      <dgm:t>
        <a:bodyPr/>
        <a:lstStyle/>
        <a:p>
          <a:r>
            <a:rPr lang="uk-UA" sz="2000" b="1" dirty="0" smtClean="0">
              <a:latin typeface="Times New Roman" pitchFamily="18" charset="0"/>
              <a:cs typeface="Times New Roman" pitchFamily="18" charset="0"/>
            </a:rPr>
            <a:t>Безробіття і рівень життя</a:t>
          </a:r>
          <a:endParaRPr lang="ru-RU" sz="2000" b="1" dirty="0">
            <a:latin typeface="Times New Roman" pitchFamily="18" charset="0"/>
            <a:cs typeface="Times New Roman" pitchFamily="18" charset="0"/>
          </a:endParaRPr>
        </a:p>
      </dgm:t>
    </dgm:pt>
    <dgm:pt modelId="{A5411658-5830-433F-A6A9-4D439FD31BFE}" type="parTrans" cxnId="{5DBB83DB-C6F7-479B-AA18-5669B5CEDC91}">
      <dgm:prSet/>
      <dgm:spPr/>
      <dgm:t>
        <a:bodyPr/>
        <a:lstStyle/>
        <a:p>
          <a:endParaRPr lang="ru-RU"/>
        </a:p>
      </dgm:t>
    </dgm:pt>
    <dgm:pt modelId="{D03328FA-8E85-4D8E-B07A-A44978E6305A}" type="sibTrans" cxnId="{5DBB83DB-C6F7-479B-AA18-5669B5CEDC91}">
      <dgm:prSet/>
      <dgm:spPr/>
      <dgm:t>
        <a:bodyPr/>
        <a:lstStyle/>
        <a:p>
          <a:endParaRPr lang="ru-RU"/>
        </a:p>
      </dgm:t>
    </dgm:pt>
    <dgm:pt modelId="{23F05B97-6FF0-4EDE-8675-A0F76F5C27C2}">
      <dgm:prSet custT="1"/>
      <dgm:spPr/>
      <dgm:t>
        <a:bodyPr/>
        <a:lstStyle/>
        <a:p>
          <a:r>
            <a:rPr lang="uk-UA" sz="2000" b="1" dirty="0" smtClean="0">
              <a:latin typeface="Times New Roman" pitchFamily="18" charset="0"/>
              <a:cs typeface="Times New Roman" pitchFamily="18" charset="0"/>
            </a:rPr>
            <a:t>Стародавні цивілізації</a:t>
          </a:r>
        </a:p>
        <a:p>
          <a:r>
            <a:rPr lang="uk-UA" sz="2000" b="1" dirty="0" smtClean="0">
              <a:latin typeface="Times New Roman" pitchFamily="18" charset="0"/>
              <a:cs typeface="Times New Roman" pitchFamily="18" charset="0"/>
            </a:rPr>
            <a:t>(Китай</a:t>
          </a:r>
          <a:r>
            <a:rPr lang="en-US" sz="2000" b="1" dirty="0" smtClean="0">
              <a:latin typeface="Times New Roman" pitchFamily="18" charset="0"/>
              <a:cs typeface="Times New Roman" pitchFamily="18" charset="0"/>
            </a:rPr>
            <a:t>, </a:t>
          </a:r>
          <a:r>
            <a:rPr lang="uk-UA" sz="2000" b="1" dirty="0" smtClean="0">
              <a:latin typeface="Times New Roman" pitchFamily="18" charset="0"/>
              <a:cs typeface="Times New Roman" pitchFamily="18" charset="0"/>
            </a:rPr>
            <a:t>Індія)</a:t>
          </a:r>
          <a:endParaRPr lang="ru-RU" sz="2000" b="1" dirty="0">
            <a:latin typeface="Times New Roman" pitchFamily="18" charset="0"/>
            <a:cs typeface="Times New Roman" pitchFamily="18" charset="0"/>
          </a:endParaRPr>
        </a:p>
      </dgm:t>
    </dgm:pt>
    <dgm:pt modelId="{63976927-F1F6-48CE-87E1-83F0B8BFC7C9}" type="parTrans" cxnId="{E5285B42-AE22-48AA-A7CF-8BE3A51A0F0E}">
      <dgm:prSet/>
      <dgm:spPr/>
      <dgm:t>
        <a:bodyPr/>
        <a:lstStyle/>
        <a:p>
          <a:endParaRPr lang="ru-RU"/>
        </a:p>
      </dgm:t>
    </dgm:pt>
    <dgm:pt modelId="{982D5E44-497F-4FD3-B740-5287B00CF316}" type="sibTrans" cxnId="{E5285B42-AE22-48AA-A7CF-8BE3A51A0F0E}">
      <dgm:prSet/>
      <dgm:spPr/>
      <dgm:t>
        <a:bodyPr/>
        <a:lstStyle/>
        <a:p>
          <a:endParaRPr lang="ru-RU"/>
        </a:p>
      </dgm:t>
    </dgm:pt>
    <dgm:pt modelId="{0F005541-4F6E-4C08-AD91-4408D3DB73DF}">
      <dgm:prSet custT="1"/>
      <dgm:spPr/>
      <dgm:t>
        <a:bodyPr/>
        <a:lstStyle/>
        <a:p>
          <a:r>
            <a:rPr lang="uk-UA" sz="2000" b="1" dirty="0" smtClean="0">
              <a:latin typeface="Times New Roman" pitchFamily="18" charset="0"/>
              <a:cs typeface="Times New Roman" pitchFamily="18" charset="0"/>
            </a:rPr>
            <a:t>Ресурсні</a:t>
          </a:r>
          <a:endParaRPr lang="ru-RU" sz="2000" b="1" dirty="0">
            <a:latin typeface="Times New Roman" pitchFamily="18" charset="0"/>
            <a:cs typeface="Times New Roman" pitchFamily="18" charset="0"/>
          </a:endParaRPr>
        </a:p>
      </dgm:t>
    </dgm:pt>
    <dgm:pt modelId="{A14CD287-E586-467E-BA9F-43D58D7AC4C8}" type="parTrans" cxnId="{0AF9F033-7D8A-44C9-BE94-B4F953F8E995}">
      <dgm:prSet/>
      <dgm:spPr/>
      <dgm:t>
        <a:bodyPr/>
        <a:lstStyle/>
        <a:p>
          <a:endParaRPr lang="ru-RU"/>
        </a:p>
      </dgm:t>
    </dgm:pt>
    <dgm:pt modelId="{2FF9BF2F-F8E9-447A-8C54-8BA3CE3BF966}" type="sibTrans" cxnId="{0AF9F033-7D8A-44C9-BE94-B4F953F8E995}">
      <dgm:prSet/>
      <dgm:spPr/>
      <dgm:t>
        <a:bodyPr/>
        <a:lstStyle/>
        <a:p>
          <a:endParaRPr lang="ru-RU"/>
        </a:p>
      </dgm:t>
    </dgm:pt>
    <dgm:pt modelId="{BE7FF001-F4E2-47EF-9529-8DB82E37885C}">
      <dgm:prSet custT="1"/>
      <dgm:spPr/>
      <dgm:t>
        <a:bodyPr/>
        <a:lstStyle/>
        <a:p>
          <a:r>
            <a:rPr lang="uk-UA" sz="2400" b="1" dirty="0" smtClean="0">
              <a:latin typeface="Times New Roman" pitchFamily="18" charset="0"/>
              <a:cs typeface="Times New Roman" pitchFamily="18" charset="0"/>
            </a:rPr>
            <a:t>НТР</a:t>
          </a:r>
        </a:p>
        <a:p>
          <a:r>
            <a:rPr lang="uk-UA" sz="2400" b="1" dirty="0" smtClean="0">
              <a:latin typeface="Times New Roman" pitchFamily="18" charset="0"/>
              <a:cs typeface="Times New Roman" pitchFamily="18" charset="0"/>
            </a:rPr>
            <a:t>(Японія)</a:t>
          </a:r>
          <a:endParaRPr lang="ru-RU" sz="2400" b="1" dirty="0">
            <a:latin typeface="Times New Roman" pitchFamily="18" charset="0"/>
            <a:cs typeface="Times New Roman" pitchFamily="18" charset="0"/>
          </a:endParaRPr>
        </a:p>
      </dgm:t>
    </dgm:pt>
    <dgm:pt modelId="{D830BF45-C977-4F0B-A28D-FAA0E8ABBA32}" type="parTrans" cxnId="{627CAB32-BDFD-4017-9D11-2A2344AC7F84}">
      <dgm:prSet/>
      <dgm:spPr/>
      <dgm:t>
        <a:bodyPr/>
        <a:lstStyle/>
        <a:p>
          <a:endParaRPr lang="ru-RU"/>
        </a:p>
      </dgm:t>
    </dgm:pt>
    <dgm:pt modelId="{56A4FCE6-C3A7-4794-A492-60EC34CB0F99}" type="sibTrans" cxnId="{627CAB32-BDFD-4017-9D11-2A2344AC7F84}">
      <dgm:prSet/>
      <dgm:spPr/>
      <dgm:t>
        <a:bodyPr/>
        <a:lstStyle/>
        <a:p>
          <a:endParaRPr lang="ru-RU"/>
        </a:p>
      </dgm:t>
    </dgm:pt>
    <dgm:pt modelId="{362E6F48-417D-4CC9-9882-1718DD59E576}">
      <dgm:prSet custT="1"/>
      <dgm:spPr/>
      <dgm:t>
        <a:bodyPr/>
        <a:lstStyle/>
        <a:p>
          <a:r>
            <a:rPr lang="uk-UA" sz="2000" b="1" dirty="0" smtClean="0">
              <a:latin typeface="Times New Roman" pitchFamily="18" charset="0"/>
              <a:cs typeface="Times New Roman" pitchFamily="18" charset="0"/>
            </a:rPr>
            <a:t>Міграційні</a:t>
          </a:r>
        </a:p>
        <a:p>
          <a:r>
            <a:rPr lang="uk-UA" sz="2000" b="1" dirty="0" smtClean="0">
              <a:latin typeface="Times New Roman" pitchFamily="18" charset="0"/>
              <a:cs typeface="Times New Roman" pitchFamily="18" charset="0"/>
            </a:rPr>
            <a:t>(Узбережжя Америки)</a:t>
          </a:r>
          <a:endParaRPr lang="ru-RU" sz="2000" b="1" dirty="0">
            <a:latin typeface="Times New Roman" pitchFamily="18" charset="0"/>
            <a:cs typeface="Times New Roman" pitchFamily="18" charset="0"/>
          </a:endParaRPr>
        </a:p>
      </dgm:t>
    </dgm:pt>
    <dgm:pt modelId="{BDE60832-D170-402C-8B86-479C2E3211D2}" type="parTrans" cxnId="{F4055953-7CFD-4031-9AAD-DCC8B3D5228A}">
      <dgm:prSet/>
      <dgm:spPr/>
      <dgm:t>
        <a:bodyPr/>
        <a:lstStyle/>
        <a:p>
          <a:endParaRPr lang="ru-RU"/>
        </a:p>
      </dgm:t>
    </dgm:pt>
    <dgm:pt modelId="{590ECD1A-DD58-46B9-A709-1ED373A3D586}" type="sibTrans" cxnId="{F4055953-7CFD-4031-9AAD-DCC8B3D5228A}">
      <dgm:prSet/>
      <dgm:spPr/>
      <dgm:t>
        <a:bodyPr/>
        <a:lstStyle/>
        <a:p>
          <a:endParaRPr lang="ru-RU"/>
        </a:p>
      </dgm:t>
    </dgm:pt>
    <dgm:pt modelId="{0CEAD6EF-6494-408C-996E-37EC9395A07C}">
      <dgm:prSet custT="1"/>
      <dgm:spPr/>
      <dgm:t>
        <a:bodyPr/>
        <a:lstStyle/>
        <a:p>
          <a:r>
            <a:rPr lang="uk-UA" sz="2000" b="1" dirty="0" smtClean="0">
              <a:latin typeface="Times New Roman" pitchFamily="18" charset="0"/>
              <a:cs typeface="Times New Roman" pitchFamily="18" charset="0"/>
            </a:rPr>
            <a:t>ЕГП</a:t>
          </a:r>
        </a:p>
        <a:p>
          <a:r>
            <a:rPr lang="uk-UA" sz="2000" b="1" dirty="0" smtClean="0">
              <a:latin typeface="Times New Roman" pitchFamily="18" charset="0"/>
              <a:cs typeface="Times New Roman" pitchFamily="18" charset="0"/>
            </a:rPr>
            <a:t>(Сінгапур)</a:t>
          </a:r>
          <a:endParaRPr lang="ru-RU" sz="2000" b="1" dirty="0">
            <a:latin typeface="Times New Roman" pitchFamily="18" charset="0"/>
            <a:cs typeface="Times New Roman" pitchFamily="18" charset="0"/>
          </a:endParaRPr>
        </a:p>
      </dgm:t>
    </dgm:pt>
    <dgm:pt modelId="{6151E26A-0637-4D5D-9308-F6554D5F3036}" type="parTrans" cxnId="{F3270EC9-14CD-415C-9F6A-C2BE2E23B8F6}">
      <dgm:prSet/>
      <dgm:spPr/>
      <dgm:t>
        <a:bodyPr/>
        <a:lstStyle/>
        <a:p>
          <a:endParaRPr lang="ru-RU"/>
        </a:p>
      </dgm:t>
    </dgm:pt>
    <dgm:pt modelId="{39A11781-6E18-40E9-BEED-ECCFF1FD33C6}" type="sibTrans" cxnId="{F3270EC9-14CD-415C-9F6A-C2BE2E23B8F6}">
      <dgm:prSet/>
      <dgm:spPr/>
      <dgm:t>
        <a:bodyPr/>
        <a:lstStyle/>
        <a:p>
          <a:endParaRPr lang="ru-RU"/>
        </a:p>
      </dgm:t>
    </dgm:pt>
    <dgm:pt modelId="{FB67ABC8-A56B-47CD-874E-2CBD480A0A82}">
      <dgm:prSet custT="1"/>
      <dgm:spPr/>
      <dgm:t>
        <a:bodyPr/>
        <a:lstStyle/>
        <a:p>
          <a:r>
            <a:rPr lang="uk-UA" sz="2000" b="1" dirty="0" smtClean="0">
              <a:latin typeface="Times New Roman" pitchFamily="18" charset="0"/>
              <a:cs typeface="Times New Roman" pitchFamily="18" charset="0"/>
            </a:rPr>
            <a:t>Індустріальні</a:t>
          </a:r>
          <a:endParaRPr lang="ru-RU" sz="2000" b="1" dirty="0">
            <a:latin typeface="Times New Roman" pitchFamily="18" charset="0"/>
            <a:cs typeface="Times New Roman" pitchFamily="18" charset="0"/>
          </a:endParaRPr>
        </a:p>
      </dgm:t>
    </dgm:pt>
    <dgm:pt modelId="{3543CDE2-D69B-410A-B353-5D0AB6D7AEEF}" type="parTrans" cxnId="{02749F5D-5C7A-407C-9A30-832A9B12B195}">
      <dgm:prSet/>
      <dgm:spPr/>
      <dgm:t>
        <a:bodyPr/>
        <a:lstStyle/>
        <a:p>
          <a:endParaRPr lang="ru-RU"/>
        </a:p>
      </dgm:t>
    </dgm:pt>
    <dgm:pt modelId="{F1BF8DBE-06E7-4712-9C67-D783465B818E}" type="sibTrans" cxnId="{02749F5D-5C7A-407C-9A30-832A9B12B195}">
      <dgm:prSet/>
      <dgm:spPr/>
      <dgm:t>
        <a:bodyPr/>
        <a:lstStyle/>
        <a:p>
          <a:endParaRPr lang="ru-RU"/>
        </a:p>
      </dgm:t>
    </dgm:pt>
    <dgm:pt modelId="{334533F5-9DD4-40DE-8E6E-C8F03376E7ED}">
      <dgm:prSet>
        <dgm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uk-UA" b="1" dirty="0" smtClean="0">
              <a:latin typeface="Times New Roman" pitchFamily="18" charset="0"/>
              <a:cs typeface="Times New Roman" pitchFamily="18" charset="0"/>
            </a:rPr>
            <a:t>Енергетичні</a:t>
          </a:r>
        </a:p>
        <a:p>
          <a:r>
            <a:rPr lang="uk-UA" b="1" dirty="0" smtClean="0">
              <a:latin typeface="Times New Roman" pitchFamily="18" charset="0"/>
              <a:cs typeface="Times New Roman" pitchFamily="18" charset="0"/>
            </a:rPr>
            <a:t>(Рур</a:t>
          </a:r>
          <a:r>
            <a:rPr lang="en-US" b="1" dirty="0" smtClean="0">
              <a:latin typeface="Times New Roman" pitchFamily="18" charset="0"/>
              <a:cs typeface="Times New Roman" pitchFamily="18" charset="0"/>
            </a:rPr>
            <a:t>, </a:t>
          </a:r>
          <a:r>
            <a:rPr lang="uk-UA" b="1" dirty="0" smtClean="0">
              <a:latin typeface="Times New Roman" pitchFamily="18" charset="0"/>
              <a:cs typeface="Times New Roman" pitchFamily="18" charset="0"/>
            </a:rPr>
            <a:t>Донбас)</a:t>
          </a:r>
          <a:endParaRPr lang="ru-RU" b="1" dirty="0">
            <a:latin typeface="Times New Roman" pitchFamily="18" charset="0"/>
            <a:cs typeface="Times New Roman" pitchFamily="18" charset="0"/>
          </a:endParaRPr>
        </a:p>
      </dgm:t>
    </dgm:pt>
    <dgm:pt modelId="{A39D61DD-941E-4CC0-BBAA-CA9921C5EC37}" type="parTrans" cxnId="{761CA184-C609-4516-AD91-F70A2200E41F}">
      <dgm:prSet/>
      <dgm:spPr>
        <a:ln>
          <a:solidFill>
            <a:schemeClr val="bg1">
              <a:alpha val="0"/>
            </a:schemeClr>
          </a:solidFill>
        </a:ln>
        <a:effectLst>
          <a:outerShdw blurRad="50800" dist="50800" dir="5400000" algn="ctr" rotWithShape="0">
            <a:schemeClr val="bg1">
              <a:alpha val="0"/>
            </a:schemeClr>
          </a:outerShdw>
        </a:effectLst>
      </dgm:spPr>
      <dgm:t>
        <a:bodyPr/>
        <a:lstStyle/>
        <a:p>
          <a:endParaRPr lang="ru-RU"/>
        </a:p>
      </dgm:t>
    </dgm:pt>
    <dgm:pt modelId="{4528660F-6EC5-4B58-A25D-BB28E8FC056E}" type="sibTrans" cxnId="{761CA184-C609-4516-AD91-F70A2200E41F}">
      <dgm:prSet/>
      <dgm:spPr/>
      <dgm:t>
        <a:bodyPr/>
        <a:lstStyle/>
        <a:p>
          <a:endParaRPr lang="ru-RU"/>
        </a:p>
      </dgm:t>
    </dgm:pt>
    <dgm:pt modelId="{BAA4D17C-BBB7-48A9-BC56-EBFADD14E8C6}">
      <dgm:prSet custT="1">
        <dgm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uk-UA" sz="2400" b="1" dirty="0" smtClean="0">
              <a:latin typeface="Times New Roman" pitchFamily="18" charset="0"/>
              <a:cs typeface="Times New Roman" pitchFamily="18" charset="0"/>
            </a:rPr>
            <a:t>Металеві</a:t>
          </a:r>
        </a:p>
        <a:p>
          <a:r>
            <a:rPr lang="uk-UA" sz="2400" b="1" dirty="0" smtClean="0">
              <a:latin typeface="Times New Roman" pitchFamily="18" charset="0"/>
              <a:cs typeface="Times New Roman" pitchFamily="18" charset="0"/>
            </a:rPr>
            <a:t>(г</a:t>
          </a:r>
          <a:r>
            <a:rPr lang="en-US" sz="2400" b="1" dirty="0" smtClean="0">
              <a:latin typeface="Times New Roman" pitchFamily="18" charset="0"/>
              <a:cs typeface="Times New Roman" pitchFamily="18" charset="0"/>
            </a:rPr>
            <a:t>. </a:t>
          </a:r>
          <a:r>
            <a:rPr lang="uk-UA" sz="2400" b="1" dirty="0" smtClean="0">
              <a:latin typeface="Times New Roman" pitchFamily="18" charset="0"/>
              <a:cs typeface="Times New Roman" pitchFamily="18" charset="0"/>
            </a:rPr>
            <a:t>Анди)</a:t>
          </a:r>
          <a:endParaRPr lang="ru-RU" sz="2400" b="1" dirty="0">
            <a:latin typeface="Times New Roman" pitchFamily="18" charset="0"/>
            <a:cs typeface="Times New Roman" pitchFamily="18" charset="0"/>
          </a:endParaRPr>
        </a:p>
      </dgm:t>
    </dgm:pt>
    <dgm:pt modelId="{259A1B43-68E5-4867-80F2-AC84052F2F01}" type="parTrans" cxnId="{5283C8A6-9E18-4212-BE15-B4547FD25B5E}">
      <dgm:prSet/>
      <dgm:spPr/>
      <dgm:t>
        <a:bodyPr/>
        <a:lstStyle/>
        <a:p>
          <a:endParaRPr lang="ru-RU"/>
        </a:p>
      </dgm:t>
    </dgm:pt>
    <dgm:pt modelId="{0AB161F3-B25D-406E-8300-596630A26022}" type="sibTrans" cxnId="{5283C8A6-9E18-4212-BE15-B4547FD25B5E}">
      <dgm:prSet/>
      <dgm:spPr/>
      <dgm:t>
        <a:bodyPr/>
        <a:lstStyle/>
        <a:p>
          <a:endParaRPr lang="ru-RU"/>
        </a:p>
      </dgm:t>
    </dgm:pt>
    <dgm:pt modelId="{1E9E6164-64FD-4151-BC13-A9B0D62A6A15}" type="pres">
      <dgm:prSet presAssocID="{5E1BF2CA-7B3E-4889-B94F-6F7A2735F38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F3A92D2A-CE92-407E-8FC7-AD91938EF44D}" type="pres">
      <dgm:prSet presAssocID="{03D47DFA-9DAD-4686-9B7A-D1E15E354E0D}" presName="hierRoot1" presStyleCnt="0">
        <dgm:presLayoutVars>
          <dgm:hierBranch val="init"/>
        </dgm:presLayoutVars>
      </dgm:prSet>
      <dgm:spPr/>
    </dgm:pt>
    <dgm:pt modelId="{DC214C84-83EC-48AC-87D1-9C30536C97D8}" type="pres">
      <dgm:prSet presAssocID="{03D47DFA-9DAD-4686-9B7A-D1E15E354E0D}" presName="rootComposite1" presStyleCnt="0"/>
      <dgm:spPr/>
    </dgm:pt>
    <dgm:pt modelId="{9A4FA19B-69E4-4898-B91E-3C03B9FEC83D}" type="pres">
      <dgm:prSet presAssocID="{03D47DFA-9DAD-4686-9B7A-D1E15E354E0D}" presName="rootText1" presStyleLbl="node0" presStyleIdx="0" presStyleCnt="2" custScaleX="161887" custScaleY="138869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9C0F4D62-9606-4822-B4D5-89D7151C3BB1}" type="pres">
      <dgm:prSet presAssocID="{03D47DFA-9DAD-4686-9B7A-D1E15E354E0D}" presName="rootConnector1" presStyleLbl="node1" presStyleIdx="0" presStyleCnt="0"/>
      <dgm:spPr/>
      <dgm:t>
        <a:bodyPr/>
        <a:lstStyle/>
        <a:p>
          <a:endParaRPr lang="ru-RU"/>
        </a:p>
      </dgm:t>
    </dgm:pt>
    <dgm:pt modelId="{7B90081B-D6DB-42F0-966F-98E44F1D664E}" type="pres">
      <dgm:prSet presAssocID="{03D47DFA-9DAD-4686-9B7A-D1E15E354E0D}" presName="hierChild2" presStyleCnt="0"/>
      <dgm:spPr/>
    </dgm:pt>
    <dgm:pt modelId="{E8E80626-BB97-4BB3-A3CF-2A1A4FF71569}" type="pres">
      <dgm:prSet presAssocID="{1FD4C6A1-CBD0-46BB-A0AE-4BF31E42D3B5}" presName="Name37" presStyleLbl="parChTrans1D2" presStyleIdx="0" presStyleCnt="3"/>
      <dgm:spPr/>
      <dgm:t>
        <a:bodyPr/>
        <a:lstStyle/>
        <a:p>
          <a:endParaRPr lang="ru-RU"/>
        </a:p>
      </dgm:t>
    </dgm:pt>
    <dgm:pt modelId="{EDD98001-7D6A-4043-A03E-4925F7EC2544}" type="pres">
      <dgm:prSet presAssocID="{7974EE87-7B8B-491D-92FC-E8CBEA378EF7}" presName="hierRoot2" presStyleCnt="0">
        <dgm:presLayoutVars>
          <dgm:hierBranch/>
        </dgm:presLayoutVars>
      </dgm:prSet>
      <dgm:spPr/>
    </dgm:pt>
    <dgm:pt modelId="{940CA8FD-D3F2-4226-9042-E3FC2D68411F}" type="pres">
      <dgm:prSet presAssocID="{7974EE87-7B8B-491D-92FC-E8CBEA378EF7}" presName="rootComposite" presStyleCnt="0"/>
      <dgm:spPr/>
    </dgm:pt>
    <dgm:pt modelId="{5D97916C-892A-4E16-8CB8-EDC5C05F42A2}" type="pres">
      <dgm:prSet presAssocID="{7974EE87-7B8B-491D-92FC-E8CBEA378EF7}" presName="rootText" presStyleLbl="node2" presStyleIdx="0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FC6571A0-9808-4D00-86F0-5520C509D90C}" type="pres">
      <dgm:prSet presAssocID="{7974EE87-7B8B-491D-92FC-E8CBEA378EF7}" presName="rootConnector" presStyleLbl="node2" presStyleIdx="0" presStyleCnt="3"/>
      <dgm:spPr/>
      <dgm:t>
        <a:bodyPr/>
        <a:lstStyle/>
        <a:p>
          <a:endParaRPr lang="ru-RU"/>
        </a:p>
      </dgm:t>
    </dgm:pt>
    <dgm:pt modelId="{CF00D0E9-798F-402E-A204-1D3B9DC471DE}" type="pres">
      <dgm:prSet presAssocID="{7974EE87-7B8B-491D-92FC-E8CBEA378EF7}" presName="hierChild4" presStyleCnt="0"/>
      <dgm:spPr/>
    </dgm:pt>
    <dgm:pt modelId="{13DB8D5D-4275-4B50-A4A0-CFF28F56A4C5}" type="pres">
      <dgm:prSet presAssocID="{A14CD287-E586-467E-BA9F-43D58D7AC4C8}" presName="Name35" presStyleLbl="parChTrans1D3" presStyleIdx="0" presStyleCnt="4"/>
      <dgm:spPr/>
      <dgm:t>
        <a:bodyPr/>
        <a:lstStyle/>
        <a:p>
          <a:endParaRPr lang="ru-RU"/>
        </a:p>
      </dgm:t>
    </dgm:pt>
    <dgm:pt modelId="{9EBDE682-0B6B-4769-82AA-C8DC2A81E508}" type="pres">
      <dgm:prSet presAssocID="{0F005541-4F6E-4C08-AD91-4408D3DB73DF}" presName="hierRoot2" presStyleCnt="0">
        <dgm:presLayoutVars>
          <dgm:hierBranch/>
        </dgm:presLayoutVars>
      </dgm:prSet>
      <dgm:spPr/>
    </dgm:pt>
    <dgm:pt modelId="{BAF246B4-9205-419B-8317-B663B6A12E86}" type="pres">
      <dgm:prSet presAssocID="{0F005541-4F6E-4C08-AD91-4408D3DB73DF}" presName="rootComposite" presStyleCnt="0"/>
      <dgm:spPr/>
    </dgm:pt>
    <dgm:pt modelId="{F5E083B2-3A53-4A58-B22D-6622399596FE}" type="pres">
      <dgm:prSet presAssocID="{0F005541-4F6E-4C08-AD91-4408D3DB73DF}" presName="rootText" presStyleLbl="node3" presStyleIdx="0" presStyleCnt="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BD453CEA-EF99-46ED-92A3-E7748E35885D}" type="pres">
      <dgm:prSet presAssocID="{0F005541-4F6E-4C08-AD91-4408D3DB73DF}" presName="rootConnector" presStyleLbl="node3" presStyleIdx="0" presStyleCnt="4"/>
      <dgm:spPr/>
      <dgm:t>
        <a:bodyPr/>
        <a:lstStyle/>
        <a:p>
          <a:endParaRPr lang="ru-RU"/>
        </a:p>
      </dgm:t>
    </dgm:pt>
    <dgm:pt modelId="{A7EAE313-2017-4F61-BF50-F5B59B54EA4E}" type="pres">
      <dgm:prSet presAssocID="{0F005541-4F6E-4C08-AD91-4408D3DB73DF}" presName="hierChild4" presStyleCnt="0"/>
      <dgm:spPr/>
    </dgm:pt>
    <dgm:pt modelId="{E8C11133-3976-47A5-B051-76204FF519A1}" type="pres">
      <dgm:prSet presAssocID="{3543CDE2-D69B-410A-B353-5D0AB6D7AEEF}" presName="Name35" presStyleLbl="parChTrans1D4" presStyleIdx="0" presStyleCnt="4"/>
      <dgm:spPr/>
      <dgm:t>
        <a:bodyPr/>
        <a:lstStyle/>
        <a:p>
          <a:endParaRPr lang="ru-RU"/>
        </a:p>
      </dgm:t>
    </dgm:pt>
    <dgm:pt modelId="{6923DC4C-A5DC-4EE2-A5B9-105CBEA63E18}" type="pres">
      <dgm:prSet presAssocID="{FB67ABC8-A56B-47CD-874E-2CBD480A0A82}" presName="hierRoot2" presStyleCnt="0">
        <dgm:presLayoutVars>
          <dgm:hierBranch/>
        </dgm:presLayoutVars>
      </dgm:prSet>
      <dgm:spPr/>
    </dgm:pt>
    <dgm:pt modelId="{BAC5BEE4-CA55-4EE3-8FCF-3E14A99D01F1}" type="pres">
      <dgm:prSet presAssocID="{FB67ABC8-A56B-47CD-874E-2CBD480A0A82}" presName="rootComposite" presStyleCnt="0"/>
      <dgm:spPr/>
    </dgm:pt>
    <dgm:pt modelId="{B1EC190A-F318-4330-BE84-1ED1C1D05D58}" type="pres">
      <dgm:prSet presAssocID="{FB67ABC8-A56B-47CD-874E-2CBD480A0A82}" presName="rootText" presStyleLbl="node4" presStyleIdx="0" presStyleCnt="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2E013C5B-05C0-4BAB-869D-34EAE8BFF2AD}" type="pres">
      <dgm:prSet presAssocID="{FB67ABC8-A56B-47CD-874E-2CBD480A0A82}" presName="rootConnector" presStyleLbl="node4" presStyleIdx="0" presStyleCnt="4"/>
      <dgm:spPr/>
      <dgm:t>
        <a:bodyPr/>
        <a:lstStyle/>
        <a:p>
          <a:endParaRPr lang="ru-RU"/>
        </a:p>
      </dgm:t>
    </dgm:pt>
    <dgm:pt modelId="{A0A91797-68AA-4353-9BAD-7C1FDFC17AD8}" type="pres">
      <dgm:prSet presAssocID="{FB67ABC8-A56B-47CD-874E-2CBD480A0A82}" presName="hierChild4" presStyleCnt="0"/>
      <dgm:spPr/>
    </dgm:pt>
    <dgm:pt modelId="{4A424698-C3B8-401C-9699-BCCDCBB22FDF}" type="pres">
      <dgm:prSet presAssocID="{A39D61DD-941E-4CC0-BBAA-CA9921C5EC37}" presName="Name35" presStyleLbl="parChTrans1D4" presStyleIdx="1" presStyleCnt="4"/>
      <dgm:spPr/>
      <dgm:t>
        <a:bodyPr/>
        <a:lstStyle/>
        <a:p>
          <a:endParaRPr lang="ru-RU"/>
        </a:p>
      </dgm:t>
    </dgm:pt>
    <dgm:pt modelId="{B5731EF3-AC9C-40A7-B825-933980556AFE}" type="pres">
      <dgm:prSet presAssocID="{334533F5-9DD4-40DE-8E6E-C8F03376E7ED}" presName="hierRoot2" presStyleCnt="0">
        <dgm:presLayoutVars>
          <dgm:hierBranch val="init"/>
        </dgm:presLayoutVars>
      </dgm:prSet>
      <dgm:spPr/>
    </dgm:pt>
    <dgm:pt modelId="{9B932735-94E1-4F21-9AE5-2CE2C55923CE}" type="pres">
      <dgm:prSet presAssocID="{334533F5-9DD4-40DE-8E6E-C8F03376E7ED}" presName="rootComposite" presStyleCnt="0"/>
      <dgm:spPr/>
    </dgm:pt>
    <dgm:pt modelId="{0B46425A-B5D7-4061-9791-2C10EDBD347E}" type="pres">
      <dgm:prSet presAssocID="{334533F5-9DD4-40DE-8E6E-C8F03376E7ED}" presName="rootText" presStyleLbl="node4" presStyleIdx="1" presStyleCnt="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62204B11-A961-4546-8D33-098834F363E1}" type="pres">
      <dgm:prSet presAssocID="{334533F5-9DD4-40DE-8E6E-C8F03376E7ED}" presName="rootConnector" presStyleLbl="node4" presStyleIdx="1" presStyleCnt="4"/>
      <dgm:spPr/>
      <dgm:t>
        <a:bodyPr/>
        <a:lstStyle/>
        <a:p>
          <a:endParaRPr lang="ru-RU"/>
        </a:p>
      </dgm:t>
    </dgm:pt>
    <dgm:pt modelId="{B187CFB6-BB5C-48B6-B334-08BCBF119148}" type="pres">
      <dgm:prSet presAssocID="{334533F5-9DD4-40DE-8E6E-C8F03376E7ED}" presName="hierChild4" presStyleCnt="0"/>
      <dgm:spPr/>
    </dgm:pt>
    <dgm:pt modelId="{F65BD79C-D545-429A-9536-BCACFFB9AF32}" type="pres">
      <dgm:prSet presAssocID="{334533F5-9DD4-40DE-8E6E-C8F03376E7ED}" presName="hierChild5" presStyleCnt="0"/>
      <dgm:spPr/>
    </dgm:pt>
    <dgm:pt modelId="{85FA4991-771D-46DD-9C19-A3D32D667872}" type="pres">
      <dgm:prSet presAssocID="{FB67ABC8-A56B-47CD-874E-2CBD480A0A82}" presName="hierChild5" presStyleCnt="0"/>
      <dgm:spPr/>
    </dgm:pt>
    <dgm:pt modelId="{906E7CB0-28B5-463C-978D-D5982261DD86}" type="pres">
      <dgm:prSet presAssocID="{0F005541-4F6E-4C08-AD91-4408D3DB73DF}" presName="hierChild5" presStyleCnt="0"/>
      <dgm:spPr/>
    </dgm:pt>
    <dgm:pt modelId="{50EA6E61-D82C-4DD7-A161-366A5D26C6B8}" type="pres">
      <dgm:prSet presAssocID="{7974EE87-7B8B-491D-92FC-E8CBEA378EF7}" presName="hierChild5" presStyleCnt="0"/>
      <dgm:spPr/>
    </dgm:pt>
    <dgm:pt modelId="{9C8985A5-91D6-48CE-8EBD-EDCBB0E8B95B}" type="pres">
      <dgm:prSet presAssocID="{3B62A771-964B-4BBE-A461-BAD6696D07AF}" presName="Name37" presStyleLbl="parChTrans1D2" presStyleIdx="1" presStyleCnt="3"/>
      <dgm:spPr/>
      <dgm:t>
        <a:bodyPr/>
        <a:lstStyle/>
        <a:p>
          <a:endParaRPr lang="ru-RU"/>
        </a:p>
      </dgm:t>
    </dgm:pt>
    <dgm:pt modelId="{048F7074-BF0D-411D-B6F6-5512AEEEF8BE}" type="pres">
      <dgm:prSet presAssocID="{AF803C8D-C127-48CC-BDF1-8C1A7F32DEC6}" presName="hierRoot2" presStyleCnt="0">
        <dgm:presLayoutVars>
          <dgm:hierBranch/>
        </dgm:presLayoutVars>
      </dgm:prSet>
      <dgm:spPr/>
    </dgm:pt>
    <dgm:pt modelId="{549AADB3-F934-4498-BE65-7003967DAE6F}" type="pres">
      <dgm:prSet presAssocID="{AF803C8D-C127-48CC-BDF1-8C1A7F32DEC6}" presName="rootComposite" presStyleCnt="0"/>
      <dgm:spPr/>
    </dgm:pt>
    <dgm:pt modelId="{8CA54F26-3FA4-474D-9D7E-8EB214E128E8}" type="pres">
      <dgm:prSet presAssocID="{AF803C8D-C127-48CC-BDF1-8C1A7F32DEC6}" presName="rootText" presStyleLbl="node2" presStyleIdx="1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96BD25A2-6161-4632-A15D-48D38E9C7183}" type="pres">
      <dgm:prSet presAssocID="{AF803C8D-C127-48CC-BDF1-8C1A7F32DEC6}" presName="rootConnector" presStyleLbl="node2" presStyleIdx="1" presStyleCnt="3"/>
      <dgm:spPr/>
      <dgm:t>
        <a:bodyPr/>
        <a:lstStyle/>
        <a:p>
          <a:endParaRPr lang="ru-RU"/>
        </a:p>
      </dgm:t>
    </dgm:pt>
    <dgm:pt modelId="{3F683830-3A2A-47F1-893E-A75C3617674A}" type="pres">
      <dgm:prSet presAssocID="{AF803C8D-C127-48CC-BDF1-8C1A7F32DEC6}" presName="hierChild4" presStyleCnt="0"/>
      <dgm:spPr/>
    </dgm:pt>
    <dgm:pt modelId="{C0F6D7E0-829A-4605-9355-60676C192AF2}" type="pres">
      <dgm:prSet presAssocID="{63976927-F1F6-48CE-87E1-83F0B8BFC7C9}" presName="Name35" presStyleLbl="parChTrans1D3" presStyleIdx="1" presStyleCnt="4"/>
      <dgm:spPr/>
      <dgm:t>
        <a:bodyPr/>
        <a:lstStyle/>
        <a:p>
          <a:endParaRPr lang="ru-RU"/>
        </a:p>
      </dgm:t>
    </dgm:pt>
    <dgm:pt modelId="{0458D0A3-99F5-4EBB-AB30-F19668F89235}" type="pres">
      <dgm:prSet presAssocID="{23F05B97-6FF0-4EDE-8675-A0F76F5C27C2}" presName="hierRoot2" presStyleCnt="0">
        <dgm:presLayoutVars>
          <dgm:hierBranch val="init"/>
        </dgm:presLayoutVars>
      </dgm:prSet>
      <dgm:spPr/>
    </dgm:pt>
    <dgm:pt modelId="{C82DBF11-5243-405A-A351-EEE8A395F199}" type="pres">
      <dgm:prSet presAssocID="{23F05B97-6FF0-4EDE-8675-A0F76F5C27C2}" presName="rootComposite" presStyleCnt="0"/>
      <dgm:spPr/>
    </dgm:pt>
    <dgm:pt modelId="{A0B07718-DC44-4FB4-B3A7-90FA36DCC838}" type="pres">
      <dgm:prSet presAssocID="{23F05B97-6FF0-4EDE-8675-A0F76F5C27C2}" presName="rootText" presStyleLbl="node3" presStyleIdx="1" presStyleCnt="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23059D2E-09AC-4C22-94B0-DE50D40F7674}" type="pres">
      <dgm:prSet presAssocID="{23F05B97-6FF0-4EDE-8675-A0F76F5C27C2}" presName="rootConnector" presStyleLbl="node3" presStyleIdx="1" presStyleCnt="4"/>
      <dgm:spPr/>
      <dgm:t>
        <a:bodyPr/>
        <a:lstStyle/>
        <a:p>
          <a:endParaRPr lang="ru-RU"/>
        </a:p>
      </dgm:t>
    </dgm:pt>
    <dgm:pt modelId="{A40ECC04-B0C6-4707-8A10-912D4761E61F}" type="pres">
      <dgm:prSet presAssocID="{23F05B97-6FF0-4EDE-8675-A0F76F5C27C2}" presName="hierChild4" presStyleCnt="0"/>
      <dgm:spPr/>
    </dgm:pt>
    <dgm:pt modelId="{4B8507D8-2555-46E3-A7D2-E8A064EFA44C}" type="pres">
      <dgm:prSet presAssocID="{23F05B97-6FF0-4EDE-8675-A0F76F5C27C2}" presName="hierChild5" presStyleCnt="0"/>
      <dgm:spPr/>
    </dgm:pt>
    <dgm:pt modelId="{92373666-F178-4EE0-8365-28F4D7E4AE27}" type="pres">
      <dgm:prSet presAssocID="{AF803C8D-C127-48CC-BDF1-8C1A7F32DEC6}" presName="hierChild5" presStyleCnt="0"/>
      <dgm:spPr/>
    </dgm:pt>
    <dgm:pt modelId="{58A12EBC-067B-4B34-8896-6D93F75289D0}" type="pres">
      <dgm:prSet presAssocID="{D5996331-BD59-43A9-A1FF-EB37364096DA}" presName="Name37" presStyleLbl="parChTrans1D2" presStyleIdx="2" presStyleCnt="3"/>
      <dgm:spPr/>
      <dgm:t>
        <a:bodyPr/>
        <a:lstStyle/>
        <a:p>
          <a:endParaRPr lang="ru-RU"/>
        </a:p>
      </dgm:t>
    </dgm:pt>
    <dgm:pt modelId="{7CBF3C9C-4DFA-4395-9542-E2CA5934AA02}" type="pres">
      <dgm:prSet presAssocID="{EDE6A4AB-CD60-43EC-B279-B820C9A5FD42}" presName="hierRoot2" presStyleCnt="0">
        <dgm:presLayoutVars>
          <dgm:hierBranch/>
        </dgm:presLayoutVars>
      </dgm:prSet>
      <dgm:spPr/>
    </dgm:pt>
    <dgm:pt modelId="{B7AAF03E-712E-469B-9B5A-6A9BE3557B95}" type="pres">
      <dgm:prSet presAssocID="{EDE6A4AB-CD60-43EC-B279-B820C9A5FD42}" presName="rootComposite" presStyleCnt="0"/>
      <dgm:spPr/>
    </dgm:pt>
    <dgm:pt modelId="{7EE19061-E19D-4F10-B1BB-1A24721AFA40}" type="pres">
      <dgm:prSet presAssocID="{EDE6A4AB-CD60-43EC-B279-B820C9A5FD42}" presName="rootText" presStyleLbl="node2" presStyleIdx="2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0B70C47F-92F0-44BD-9D68-A42ECAD8A2B9}" type="pres">
      <dgm:prSet presAssocID="{EDE6A4AB-CD60-43EC-B279-B820C9A5FD42}" presName="rootConnector" presStyleLbl="node2" presStyleIdx="2" presStyleCnt="3"/>
      <dgm:spPr/>
      <dgm:t>
        <a:bodyPr/>
        <a:lstStyle/>
        <a:p>
          <a:endParaRPr lang="ru-RU"/>
        </a:p>
      </dgm:t>
    </dgm:pt>
    <dgm:pt modelId="{9B71B03B-E090-4EDD-BC98-B2CB9D8FA84D}" type="pres">
      <dgm:prSet presAssocID="{EDE6A4AB-CD60-43EC-B279-B820C9A5FD42}" presName="hierChild4" presStyleCnt="0"/>
      <dgm:spPr/>
    </dgm:pt>
    <dgm:pt modelId="{065C9D77-5495-4833-B416-5592F1E294CC}" type="pres">
      <dgm:prSet presAssocID="{A5411658-5830-433F-A6A9-4D439FD31BFE}" presName="Name35" presStyleLbl="parChTrans1D3" presStyleIdx="2" presStyleCnt="4"/>
      <dgm:spPr/>
      <dgm:t>
        <a:bodyPr/>
        <a:lstStyle/>
        <a:p>
          <a:endParaRPr lang="ru-RU"/>
        </a:p>
      </dgm:t>
    </dgm:pt>
    <dgm:pt modelId="{A73AF56F-2C5E-4933-8F57-7CF7E89854B1}" type="pres">
      <dgm:prSet presAssocID="{22446BEF-CDEB-4B3A-B0C0-5185B633A803}" presName="hierRoot2" presStyleCnt="0">
        <dgm:presLayoutVars>
          <dgm:hierBranch/>
        </dgm:presLayoutVars>
      </dgm:prSet>
      <dgm:spPr/>
    </dgm:pt>
    <dgm:pt modelId="{87FCEF8C-9AA5-4DE1-AA42-C0BE20EBD1B5}" type="pres">
      <dgm:prSet presAssocID="{22446BEF-CDEB-4B3A-B0C0-5185B633A803}" presName="rootComposite" presStyleCnt="0"/>
      <dgm:spPr/>
    </dgm:pt>
    <dgm:pt modelId="{671DB559-C7ED-4E9D-B48D-7F6A789F52C4}" type="pres">
      <dgm:prSet presAssocID="{22446BEF-CDEB-4B3A-B0C0-5185B633A803}" presName="rootText" presStyleLbl="node3" presStyleIdx="2" presStyleCnt="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0BC07975-7E35-47C6-96E8-8EC3831B17EF}" type="pres">
      <dgm:prSet presAssocID="{22446BEF-CDEB-4B3A-B0C0-5185B633A803}" presName="rootConnector" presStyleLbl="node3" presStyleIdx="2" presStyleCnt="4"/>
      <dgm:spPr/>
      <dgm:t>
        <a:bodyPr/>
        <a:lstStyle/>
        <a:p>
          <a:endParaRPr lang="ru-RU"/>
        </a:p>
      </dgm:t>
    </dgm:pt>
    <dgm:pt modelId="{1519F136-C90E-4DDC-8A77-C552DBD5CC0C}" type="pres">
      <dgm:prSet presAssocID="{22446BEF-CDEB-4B3A-B0C0-5185B633A803}" presName="hierChild4" presStyleCnt="0"/>
      <dgm:spPr/>
    </dgm:pt>
    <dgm:pt modelId="{799DAC02-4E34-43CB-8FC0-7A2579190897}" type="pres">
      <dgm:prSet presAssocID="{BDE60832-D170-402C-8B86-479C2E3211D2}" presName="Name35" presStyleLbl="parChTrans1D4" presStyleIdx="2" presStyleCnt="4"/>
      <dgm:spPr/>
      <dgm:t>
        <a:bodyPr/>
        <a:lstStyle/>
        <a:p>
          <a:endParaRPr lang="ru-RU"/>
        </a:p>
      </dgm:t>
    </dgm:pt>
    <dgm:pt modelId="{C67046E2-104C-404A-9BE4-6F40023C9469}" type="pres">
      <dgm:prSet presAssocID="{362E6F48-417D-4CC9-9882-1718DD59E576}" presName="hierRoot2" presStyleCnt="0">
        <dgm:presLayoutVars>
          <dgm:hierBranch val="init"/>
        </dgm:presLayoutVars>
      </dgm:prSet>
      <dgm:spPr/>
    </dgm:pt>
    <dgm:pt modelId="{7A81EBA6-DF64-4762-BAC6-69CEAC5D4B7A}" type="pres">
      <dgm:prSet presAssocID="{362E6F48-417D-4CC9-9882-1718DD59E576}" presName="rootComposite" presStyleCnt="0"/>
      <dgm:spPr/>
    </dgm:pt>
    <dgm:pt modelId="{7D080C35-B98F-4799-A005-1F598A4B45A3}" type="pres">
      <dgm:prSet presAssocID="{362E6F48-417D-4CC9-9882-1718DD59E576}" presName="rootText" presStyleLbl="node4" presStyleIdx="2" presStyleCnt="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45C46B4F-B599-4BD4-A65A-74A86BA05398}" type="pres">
      <dgm:prSet presAssocID="{362E6F48-417D-4CC9-9882-1718DD59E576}" presName="rootConnector" presStyleLbl="node4" presStyleIdx="2" presStyleCnt="4"/>
      <dgm:spPr/>
      <dgm:t>
        <a:bodyPr/>
        <a:lstStyle/>
        <a:p>
          <a:endParaRPr lang="ru-RU"/>
        </a:p>
      </dgm:t>
    </dgm:pt>
    <dgm:pt modelId="{F7145B51-1A50-4E44-8916-4B1036024AB0}" type="pres">
      <dgm:prSet presAssocID="{362E6F48-417D-4CC9-9882-1718DD59E576}" presName="hierChild4" presStyleCnt="0"/>
      <dgm:spPr/>
    </dgm:pt>
    <dgm:pt modelId="{B53029CA-61FA-49A3-BE07-7A9E2BC72A44}" type="pres">
      <dgm:prSet presAssocID="{362E6F48-417D-4CC9-9882-1718DD59E576}" presName="hierChild5" presStyleCnt="0"/>
      <dgm:spPr/>
    </dgm:pt>
    <dgm:pt modelId="{BC446C6B-3B18-41DF-9657-FA3D8B6D4CF4}" type="pres">
      <dgm:prSet presAssocID="{6151E26A-0637-4D5D-9308-F6554D5F3036}" presName="Name35" presStyleLbl="parChTrans1D4" presStyleIdx="3" presStyleCnt="4"/>
      <dgm:spPr/>
      <dgm:t>
        <a:bodyPr/>
        <a:lstStyle/>
        <a:p>
          <a:endParaRPr lang="ru-RU"/>
        </a:p>
      </dgm:t>
    </dgm:pt>
    <dgm:pt modelId="{6ECEA00E-595D-4CAF-AF48-CB6C73EB1CBA}" type="pres">
      <dgm:prSet presAssocID="{0CEAD6EF-6494-408C-996E-37EC9395A07C}" presName="hierRoot2" presStyleCnt="0">
        <dgm:presLayoutVars>
          <dgm:hierBranch val="init"/>
        </dgm:presLayoutVars>
      </dgm:prSet>
      <dgm:spPr/>
    </dgm:pt>
    <dgm:pt modelId="{1F40AB9E-F9E5-4E63-B0CA-6CF2C818A703}" type="pres">
      <dgm:prSet presAssocID="{0CEAD6EF-6494-408C-996E-37EC9395A07C}" presName="rootComposite" presStyleCnt="0"/>
      <dgm:spPr/>
    </dgm:pt>
    <dgm:pt modelId="{B80D44C0-44A6-41D2-B204-905837A96D5B}" type="pres">
      <dgm:prSet presAssocID="{0CEAD6EF-6494-408C-996E-37EC9395A07C}" presName="rootText" presStyleLbl="node4" presStyleIdx="3" presStyleCnt="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C3C8CF35-E809-4FB0-AD29-D3A0F4171ADA}" type="pres">
      <dgm:prSet presAssocID="{0CEAD6EF-6494-408C-996E-37EC9395A07C}" presName="rootConnector" presStyleLbl="node4" presStyleIdx="3" presStyleCnt="4"/>
      <dgm:spPr/>
      <dgm:t>
        <a:bodyPr/>
        <a:lstStyle/>
        <a:p>
          <a:endParaRPr lang="ru-RU"/>
        </a:p>
      </dgm:t>
    </dgm:pt>
    <dgm:pt modelId="{D9863FEF-E39F-48AB-B342-F3ACFBF34376}" type="pres">
      <dgm:prSet presAssocID="{0CEAD6EF-6494-408C-996E-37EC9395A07C}" presName="hierChild4" presStyleCnt="0"/>
      <dgm:spPr/>
    </dgm:pt>
    <dgm:pt modelId="{89D74478-58E7-4BD4-98B9-7DB3922889F0}" type="pres">
      <dgm:prSet presAssocID="{0CEAD6EF-6494-408C-996E-37EC9395A07C}" presName="hierChild5" presStyleCnt="0"/>
      <dgm:spPr/>
    </dgm:pt>
    <dgm:pt modelId="{520956AB-8D26-42C1-BCD9-5314E3F08567}" type="pres">
      <dgm:prSet presAssocID="{22446BEF-CDEB-4B3A-B0C0-5185B633A803}" presName="hierChild5" presStyleCnt="0"/>
      <dgm:spPr/>
    </dgm:pt>
    <dgm:pt modelId="{6D3F8372-3619-44C1-9A57-D90A9F534E5A}" type="pres">
      <dgm:prSet presAssocID="{D830BF45-C977-4F0B-A28D-FAA0E8ABBA32}" presName="Name35" presStyleLbl="parChTrans1D3" presStyleIdx="3" presStyleCnt="4"/>
      <dgm:spPr/>
      <dgm:t>
        <a:bodyPr/>
        <a:lstStyle/>
        <a:p>
          <a:endParaRPr lang="ru-RU"/>
        </a:p>
      </dgm:t>
    </dgm:pt>
    <dgm:pt modelId="{4475E879-CEF7-4C31-AFF9-BDA56ECC4AA7}" type="pres">
      <dgm:prSet presAssocID="{BE7FF001-F4E2-47EF-9529-8DB82E37885C}" presName="hierRoot2" presStyleCnt="0">
        <dgm:presLayoutVars>
          <dgm:hierBranch val="init"/>
        </dgm:presLayoutVars>
      </dgm:prSet>
      <dgm:spPr/>
    </dgm:pt>
    <dgm:pt modelId="{8704A809-F448-495F-9E15-8CA8641C6598}" type="pres">
      <dgm:prSet presAssocID="{BE7FF001-F4E2-47EF-9529-8DB82E37885C}" presName="rootComposite" presStyleCnt="0"/>
      <dgm:spPr/>
    </dgm:pt>
    <dgm:pt modelId="{69A9E952-FD19-4718-9C46-B97AB18E1ED0}" type="pres">
      <dgm:prSet presAssocID="{BE7FF001-F4E2-47EF-9529-8DB82E37885C}" presName="rootText" presStyleLbl="node3" presStyleIdx="3" presStyleCnt="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A70857A3-91E7-424C-A21D-B561388FE849}" type="pres">
      <dgm:prSet presAssocID="{BE7FF001-F4E2-47EF-9529-8DB82E37885C}" presName="rootConnector" presStyleLbl="node3" presStyleIdx="3" presStyleCnt="4"/>
      <dgm:spPr/>
      <dgm:t>
        <a:bodyPr/>
        <a:lstStyle/>
        <a:p>
          <a:endParaRPr lang="ru-RU"/>
        </a:p>
      </dgm:t>
    </dgm:pt>
    <dgm:pt modelId="{5C3CD073-F0A7-4693-91D9-0C8F3296A775}" type="pres">
      <dgm:prSet presAssocID="{BE7FF001-F4E2-47EF-9529-8DB82E37885C}" presName="hierChild4" presStyleCnt="0"/>
      <dgm:spPr/>
    </dgm:pt>
    <dgm:pt modelId="{6F24D762-37C4-401D-8490-2870C92EF23D}" type="pres">
      <dgm:prSet presAssocID="{BE7FF001-F4E2-47EF-9529-8DB82E37885C}" presName="hierChild5" presStyleCnt="0"/>
      <dgm:spPr/>
    </dgm:pt>
    <dgm:pt modelId="{B2BF7B82-44BE-45B7-AA83-CFD2F8FC3A2C}" type="pres">
      <dgm:prSet presAssocID="{EDE6A4AB-CD60-43EC-B279-B820C9A5FD42}" presName="hierChild5" presStyleCnt="0"/>
      <dgm:spPr/>
    </dgm:pt>
    <dgm:pt modelId="{D0AE452E-206A-405E-84B4-5E6AF6FD4CA5}" type="pres">
      <dgm:prSet presAssocID="{03D47DFA-9DAD-4686-9B7A-D1E15E354E0D}" presName="hierChild3" presStyleCnt="0"/>
      <dgm:spPr/>
    </dgm:pt>
    <dgm:pt modelId="{D2E15722-74C6-4F21-BB1B-1CBA49BCEADF}" type="pres">
      <dgm:prSet presAssocID="{BAA4D17C-BBB7-48A9-BC56-EBFADD14E8C6}" presName="hierRoot1" presStyleCnt="0">
        <dgm:presLayoutVars>
          <dgm:hierBranch val="init"/>
        </dgm:presLayoutVars>
      </dgm:prSet>
      <dgm:spPr/>
    </dgm:pt>
    <dgm:pt modelId="{59ED8035-16CD-468A-B50D-334A748E8DC4}" type="pres">
      <dgm:prSet presAssocID="{BAA4D17C-BBB7-48A9-BC56-EBFADD14E8C6}" presName="rootComposite1" presStyleCnt="0"/>
      <dgm:spPr/>
    </dgm:pt>
    <dgm:pt modelId="{53F24D08-5215-425F-8D5E-B6B34DFEA78E}" type="pres">
      <dgm:prSet presAssocID="{BAA4D17C-BBB7-48A9-BC56-EBFADD14E8C6}" presName="rootText1" presStyleLbl="node0" presStyleIdx="1" presStyleCnt="2" custLinFactX="-85881" custLinFactY="267076" custLinFactNeighborX="-100000" custLinFactNeighborY="30000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D3B71775-B5C3-4D59-A218-5317BDAB797A}" type="pres">
      <dgm:prSet presAssocID="{BAA4D17C-BBB7-48A9-BC56-EBFADD14E8C6}" presName="rootConnector1" presStyleLbl="node1" presStyleIdx="0" presStyleCnt="0"/>
      <dgm:spPr/>
      <dgm:t>
        <a:bodyPr/>
        <a:lstStyle/>
        <a:p>
          <a:endParaRPr lang="ru-RU"/>
        </a:p>
      </dgm:t>
    </dgm:pt>
    <dgm:pt modelId="{DAEF24A2-3909-49B2-871D-4FF71429599A}" type="pres">
      <dgm:prSet presAssocID="{BAA4D17C-BBB7-48A9-BC56-EBFADD14E8C6}" presName="hierChild2" presStyleCnt="0"/>
      <dgm:spPr/>
    </dgm:pt>
    <dgm:pt modelId="{47CC8761-AC37-4C8D-90CF-7F03F8D69496}" type="pres">
      <dgm:prSet presAssocID="{BAA4D17C-BBB7-48A9-BC56-EBFADD14E8C6}" presName="hierChild3" presStyleCnt="0"/>
      <dgm:spPr/>
    </dgm:pt>
  </dgm:ptLst>
  <dgm:cxnLst>
    <dgm:cxn modelId="{52A8D2E3-CD85-428C-B6C4-29C42B272242}" type="presOf" srcId="{EDE6A4AB-CD60-43EC-B279-B820C9A5FD42}" destId="{0B70C47F-92F0-44BD-9D68-A42ECAD8A2B9}" srcOrd="1" destOrd="0" presId="urn:microsoft.com/office/officeart/2005/8/layout/orgChart1"/>
    <dgm:cxn modelId="{D4041126-39F3-424F-B3E1-98EA6EC9B7DA}" type="presOf" srcId="{1FD4C6A1-CBD0-46BB-A0AE-4BF31E42D3B5}" destId="{E8E80626-BB97-4BB3-A3CF-2A1A4FF71569}" srcOrd="0" destOrd="0" presId="urn:microsoft.com/office/officeart/2005/8/layout/orgChart1"/>
    <dgm:cxn modelId="{A4ABAC58-3F57-428A-A17A-A1826527AE7C}" srcId="{03D47DFA-9DAD-4686-9B7A-D1E15E354E0D}" destId="{AF803C8D-C127-48CC-BDF1-8C1A7F32DEC6}" srcOrd="1" destOrd="0" parTransId="{3B62A771-964B-4BBE-A461-BAD6696D07AF}" sibTransId="{70BFC5A2-3D2B-4DBF-8DC5-035801FBEE42}"/>
    <dgm:cxn modelId="{F3270EC9-14CD-415C-9F6A-C2BE2E23B8F6}" srcId="{22446BEF-CDEB-4B3A-B0C0-5185B633A803}" destId="{0CEAD6EF-6494-408C-996E-37EC9395A07C}" srcOrd="1" destOrd="0" parTransId="{6151E26A-0637-4D5D-9308-F6554D5F3036}" sibTransId="{39A11781-6E18-40E9-BEED-ECCFF1FD33C6}"/>
    <dgm:cxn modelId="{F08BDA27-FD0D-4685-99C3-5DC47416A3D9}" type="presOf" srcId="{6151E26A-0637-4D5D-9308-F6554D5F3036}" destId="{BC446C6B-3B18-41DF-9657-FA3D8B6D4CF4}" srcOrd="0" destOrd="0" presId="urn:microsoft.com/office/officeart/2005/8/layout/orgChart1"/>
    <dgm:cxn modelId="{753C2B31-7E3C-4A37-99C6-C0A02B465B31}" type="presOf" srcId="{0F005541-4F6E-4C08-AD91-4408D3DB73DF}" destId="{F5E083B2-3A53-4A58-B22D-6622399596FE}" srcOrd="0" destOrd="0" presId="urn:microsoft.com/office/officeart/2005/8/layout/orgChart1"/>
    <dgm:cxn modelId="{04C339E6-EFA9-42EA-AE21-4C3E92CDAB11}" type="presOf" srcId="{BE7FF001-F4E2-47EF-9529-8DB82E37885C}" destId="{69A9E952-FD19-4718-9C46-B97AB18E1ED0}" srcOrd="0" destOrd="0" presId="urn:microsoft.com/office/officeart/2005/8/layout/orgChart1"/>
    <dgm:cxn modelId="{627CAB32-BDFD-4017-9D11-2A2344AC7F84}" srcId="{EDE6A4AB-CD60-43EC-B279-B820C9A5FD42}" destId="{BE7FF001-F4E2-47EF-9529-8DB82E37885C}" srcOrd="1" destOrd="0" parTransId="{D830BF45-C977-4F0B-A28D-FAA0E8ABBA32}" sibTransId="{56A4FCE6-C3A7-4794-A492-60EC34CB0F99}"/>
    <dgm:cxn modelId="{A0F0D383-C7C9-4432-9D7B-317C6F6FDED0}" type="presOf" srcId="{7974EE87-7B8B-491D-92FC-E8CBEA378EF7}" destId="{5D97916C-892A-4E16-8CB8-EDC5C05F42A2}" srcOrd="0" destOrd="0" presId="urn:microsoft.com/office/officeart/2005/8/layout/orgChart1"/>
    <dgm:cxn modelId="{6DC4E333-5C9D-4403-A9F5-BE05ED8CC83C}" srcId="{5E1BF2CA-7B3E-4889-B94F-6F7A2735F386}" destId="{03D47DFA-9DAD-4686-9B7A-D1E15E354E0D}" srcOrd="0" destOrd="0" parTransId="{20C6DED0-6678-422A-8CE1-4DCDFF7DA0B0}" sibTransId="{68327C95-285B-45B5-8C35-727A631C3C62}"/>
    <dgm:cxn modelId="{EBCE3835-E54F-4210-8D41-AC9E47C17551}" type="presOf" srcId="{7974EE87-7B8B-491D-92FC-E8CBEA378EF7}" destId="{FC6571A0-9808-4D00-86F0-5520C509D90C}" srcOrd="1" destOrd="0" presId="urn:microsoft.com/office/officeart/2005/8/layout/orgChart1"/>
    <dgm:cxn modelId="{06625E86-BB53-454E-A9CB-4462D7273239}" type="presOf" srcId="{362E6F48-417D-4CC9-9882-1718DD59E576}" destId="{7D080C35-B98F-4799-A005-1F598A4B45A3}" srcOrd="0" destOrd="0" presId="urn:microsoft.com/office/officeart/2005/8/layout/orgChart1"/>
    <dgm:cxn modelId="{A11416DA-38DA-4AC4-8B7B-EB46F88766A0}" type="presOf" srcId="{63976927-F1F6-48CE-87E1-83F0B8BFC7C9}" destId="{C0F6D7E0-829A-4605-9355-60676C192AF2}" srcOrd="0" destOrd="0" presId="urn:microsoft.com/office/officeart/2005/8/layout/orgChart1"/>
    <dgm:cxn modelId="{764A9D12-17DC-4D1C-8A67-32D2886F79A3}" type="presOf" srcId="{334533F5-9DD4-40DE-8E6E-C8F03376E7ED}" destId="{0B46425A-B5D7-4061-9791-2C10EDBD347E}" srcOrd="0" destOrd="0" presId="urn:microsoft.com/office/officeart/2005/8/layout/orgChart1"/>
    <dgm:cxn modelId="{D80E7648-D665-4568-B089-F95898C81729}" type="presOf" srcId="{FB67ABC8-A56B-47CD-874E-2CBD480A0A82}" destId="{B1EC190A-F318-4330-BE84-1ED1C1D05D58}" srcOrd="0" destOrd="0" presId="urn:microsoft.com/office/officeart/2005/8/layout/orgChart1"/>
    <dgm:cxn modelId="{0AF9F033-7D8A-44C9-BE94-B4F953F8E995}" srcId="{7974EE87-7B8B-491D-92FC-E8CBEA378EF7}" destId="{0F005541-4F6E-4C08-AD91-4408D3DB73DF}" srcOrd="0" destOrd="0" parTransId="{A14CD287-E586-467E-BA9F-43D58D7AC4C8}" sibTransId="{2FF9BF2F-F8E9-447A-8C54-8BA3CE3BF966}"/>
    <dgm:cxn modelId="{761CA184-C609-4516-AD91-F70A2200E41F}" srcId="{FB67ABC8-A56B-47CD-874E-2CBD480A0A82}" destId="{334533F5-9DD4-40DE-8E6E-C8F03376E7ED}" srcOrd="0" destOrd="0" parTransId="{A39D61DD-941E-4CC0-BBAA-CA9921C5EC37}" sibTransId="{4528660F-6EC5-4B58-A25D-BB28E8FC056E}"/>
    <dgm:cxn modelId="{975EC12D-2077-4B33-A773-A1FA2A5A23C8}" type="presOf" srcId="{03D47DFA-9DAD-4686-9B7A-D1E15E354E0D}" destId="{9C0F4D62-9606-4822-B4D5-89D7151C3BB1}" srcOrd="1" destOrd="0" presId="urn:microsoft.com/office/officeart/2005/8/layout/orgChart1"/>
    <dgm:cxn modelId="{7EF93F71-7699-498C-82B8-6611C2AED084}" srcId="{03D47DFA-9DAD-4686-9B7A-D1E15E354E0D}" destId="{EDE6A4AB-CD60-43EC-B279-B820C9A5FD42}" srcOrd="2" destOrd="0" parTransId="{D5996331-BD59-43A9-A1FF-EB37364096DA}" sibTransId="{DD29D10C-B018-4462-B240-DA0610AE5A2E}"/>
    <dgm:cxn modelId="{2F25949A-FADC-4579-94E9-4972E064887B}" type="presOf" srcId="{03D47DFA-9DAD-4686-9B7A-D1E15E354E0D}" destId="{9A4FA19B-69E4-4898-B91E-3C03B9FEC83D}" srcOrd="0" destOrd="0" presId="urn:microsoft.com/office/officeart/2005/8/layout/orgChart1"/>
    <dgm:cxn modelId="{F4055953-7CFD-4031-9AAD-DCC8B3D5228A}" srcId="{22446BEF-CDEB-4B3A-B0C0-5185B633A803}" destId="{362E6F48-417D-4CC9-9882-1718DD59E576}" srcOrd="0" destOrd="0" parTransId="{BDE60832-D170-402C-8B86-479C2E3211D2}" sibTransId="{590ECD1A-DD58-46B9-A709-1ED373A3D586}"/>
    <dgm:cxn modelId="{A16AB93D-2819-4759-9370-6D60B7F539F6}" type="presOf" srcId="{AF803C8D-C127-48CC-BDF1-8C1A7F32DEC6}" destId="{8CA54F26-3FA4-474D-9D7E-8EB214E128E8}" srcOrd="0" destOrd="0" presId="urn:microsoft.com/office/officeart/2005/8/layout/orgChart1"/>
    <dgm:cxn modelId="{5283C8A6-9E18-4212-BE15-B4547FD25B5E}" srcId="{5E1BF2CA-7B3E-4889-B94F-6F7A2735F386}" destId="{BAA4D17C-BBB7-48A9-BC56-EBFADD14E8C6}" srcOrd="1" destOrd="0" parTransId="{259A1B43-68E5-4867-80F2-AC84052F2F01}" sibTransId="{0AB161F3-B25D-406E-8300-596630A26022}"/>
    <dgm:cxn modelId="{CA0AA9A1-E6CF-431F-B92B-22C7C6E63D9F}" type="presOf" srcId="{5E1BF2CA-7B3E-4889-B94F-6F7A2735F386}" destId="{1E9E6164-64FD-4151-BC13-A9B0D62A6A15}" srcOrd="0" destOrd="0" presId="urn:microsoft.com/office/officeart/2005/8/layout/orgChart1"/>
    <dgm:cxn modelId="{5138E505-703A-4E1A-8222-354F13F4AD81}" type="presOf" srcId="{334533F5-9DD4-40DE-8E6E-C8F03376E7ED}" destId="{62204B11-A961-4546-8D33-098834F363E1}" srcOrd="1" destOrd="0" presId="urn:microsoft.com/office/officeart/2005/8/layout/orgChart1"/>
    <dgm:cxn modelId="{70878882-8EED-43B9-B6BF-1CC539B20C19}" type="presOf" srcId="{22446BEF-CDEB-4B3A-B0C0-5185B633A803}" destId="{0BC07975-7E35-47C6-96E8-8EC3831B17EF}" srcOrd="1" destOrd="0" presId="urn:microsoft.com/office/officeart/2005/8/layout/orgChart1"/>
    <dgm:cxn modelId="{697CF930-36C3-4AA3-9BB1-FE26779FA08F}" type="presOf" srcId="{BDE60832-D170-402C-8B86-479C2E3211D2}" destId="{799DAC02-4E34-43CB-8FC0-7A2579190897}" srcOrd="0" destOrd="0" presId="urn:microsoft.com/office/officeart/2005/8/layout/orgChart1"/>
    <dgm:cxn modelId="{7A236DE3-FE99-47E2-8992-A2A0074AC44A}" type="presOf" srcId="{3B62A771-964B-4BBE-A461-BAD6696D07AF}" destId="{9C8985A5-91D6-48CE-8EBD-EDCBB0E8B95B}" srcOrd="0" destOrd="0" presId="urn:microsoft.com/office/officeart/2005/8/layout/orgChart1"/>
    <dgm:cxn modelId="{904AB93E-3B70-446D-BB68-C59E75ED04D8}" type="presOf" srcId="{A5411658-5830-433F-A6A9-4D439FD31BFE}" destId="{065C9D77-5495-4833-B416-5592F1E294CC}" srcOrd="0" destOrd="0" presId="urn:microsoft.com/office/officeart/2005/8/layout/orgChart1"/>
    <dgm:cxn modelId="{E436A496-7D90-4AC8-AA05-2638E0BAF061}" type="presOf" srcId="{AF803C8D-C127-48CC-BDF1-8C1A7F32DEC6}" destId="{96BD25A2-6161-4632-A15D-48D38E9C7183}" srcOrd="1" destOrd="0" presId="urn:microsoft.com/office/officeart/2005/8/layout/orgChart1"/>
    <dgm:cxn modelId="{14FB5FD6-6DC5-49E5-8868-4859EB2E5008}" type="presOf" srcId="{0CEAD6EF-6494-408C-996E-37EC9395A07C}" destId="{C3C8CF35-E809-4FB0-AD29-D3A0F4171ADA}" srcOrd="1" destOrd="0" presId="urn:microsoft.com/office/officeart/2005/8/layout/orgChart1"/>
    <dgm:cxn modelId="{099F08E1-8AA0-4676-BEA4-14837E3DA97B}" type="presOf" srcId="{D830BF45-C977-4F0B-A28D-FAA0E8ABBA32}" destId="{6D3F8372-3619-44C1-9A57-D90A9F534E5A}" srcOrd="0" destOrd="0" presId="urn:microsoft.com/office/officeart/2005/8/layout/orgChart1"/>
    <dgm:cxn modelId="{2D0EB129-D8EA-44F6-BF1D-5CF43CB874E9}" srcId="{03D47DFA-9DAD-4686-9B7A-D1E15E354E0D}" destId="{7974EE87-7B8B-491D-92FC-E8CBEA378EF7}" srcOrd="0" destOrd="0" parTransId="{1FD4C6A1-CBD0-46BB-A0AE-4BF31E42D3B5}" sibTransId="{B61AD6F7-1343-46A2-9DBF-6F134C5D38C8}"/>
    <dgm:cxn modelId="{E5285B42-AE22-48AA-A7CF-8BE3A51A0F0E}" srcId="{AF803C8D-C127-48CC-BDF1-8C1A7F32DEC6}" destId="{23F05B97-6FF0-4EDE-8675-A0F76F5C27C2}" srcOrd="0" destOrd="0" parTransId="{63976927-F1F6-48CE-87E1-83F0B8BFC7C9}" sibTransId="{982D5E44-497F-4FD3-B740-5287B00CF316}"/>
    <dgm:cxn modelId="{B0057E24-E810-4674-8953-821B84236056}" type="presOf" srcId="{A14CD287-E586-467E-BA9F-43D58D7AC4C8}" destId="{13DB8D5D-4275-4B50-A4A0-CFF28F56A4C5}" srcOrd="0" destOrd="0" presId="urn:microsoft.com/office/officeart/2005/8/layout/orgChart1"/>
    <dgm:cxn modelId="{5DBB83DB-C6F7-479B-AA18-5669B5CEDC91}" srcId="{EDE6A4AB-CD60-43EC-B279-B820C9A5FD42}" destId="{22446BEF-CDEB-4B3A-B0C0-5185B633A803}" srcOrd="0" destOrd="0" parTransId="{A5411658-5830-433F-A6A9-4D439FD31BFE}" sibTransId="{D03328FA-8E85-4D8E-B07A-A44978E6305A}"/>
    <dgm:cxn modelId="{EED856E3-AEBF-40D1-94BD-6C81DFD72BFF}" type="presOf" srcId="{0CEAD6EF-6494-408C-996E-37EC9395A07C}" destId="{B80D44C0-44A6-41D2-B204-905837A96D5B}" srcOrd="0" destOrd="0" presId="urn:microsoft.com/office/officeart/2005/8/layout/orgChart1"/>
    <dgm:cxn modelId="{02749F5D-5C7A-407C-9A30-832A9B12B195}" srcId="{0F005541-4F6E-4C08-AD91-4408D3DB73DF}" destId="{FB67ABC8-A56B-47CD-874E-2CBD480A0A82}" srcOrd="0" destOrd="0" parTransId="{3543CDE2-D69B-410A-B353-5D0AB6D7AEEF}" sibTransId="{F1BF8DBE-06E7-4712-9C67-D783465B818E}"/>
    <dgm:cxn modelId="{EB7B6C10-DBB0-4686-8A0F-60C57D1DBA92}" type="presOf" srcId="{23F05B97-6FF0-4EDE-8675-A0F76F5C27C2}" destId="{A0B07718-DC44-4FB4-B3A7-90FA36DCC838}" srcOrd="0" destOrd="0" presId="urn:microsoft.com/office/officeart/2005/8/layout/orgChart1"/>
    <dgm:cxn modelId="{9F925BBA-042E-4B44-95E8-F1E3F78CF4BC}" type="presOf" srcId="{22446BEF-CDEB-4B3A-B0C0-5185B633A803}" destId="{671DB559-C7ED-4E9D-B48D-7F6A789F52C4}" srcOrd="0" destOrd="0" presId="urn:microsoft.com/office/officeart/2005/8/layout/orgChart1"/>
    <dgm:cxn modelId="{4306D424-E046-430F-9891-796873391E29}" type="presOf" srcId="{BAA4D17C-BBB7-48A9-BC56-EBFADD14E8C6}" destId="{D3B71775-B5C3-4D59-A218-5317BDAB797A}" srcOrd="1" destOrd="0" presId="urn:microsoft.com/office/officeart/2005/8/layout/orgChart1"/>
    <dgm:cxn modelId="{0BBC4513-AED8-4686-BD0D-AB92CF2796E0}" type="presOf" srcId="{23F05B97-6FF0-4EDE-8675-A0F76F5C27C2}" destId="{23059D2E-09AC-4C22-94B0-DE50D40F7674}" srcOrd="1" destOrd="0" presId="urn:microsoft.com/office/officeart/2005/8/layout/orgChart1"/>
    <dgm:cxn modelId="{12E703A4-7991-4050-80BC-3CE3EF2884AC}" type="presOf" srcId="{BE7FF001-F4E2-47EF-9529-8DB82E37885C}" destId="{A70857A3-91E7-424C-A21D-B561388FE849}" srcOrd="1" destOrd="0" presId="urn:microsoft.com/office/officeart/2005/8/layout/orgChart1"/>
    <dgm:cxn modelId="{33EA89AA-FA65-4980-94D7-E8775BFC1BCC}" type="presOf" srcId="{3543CDE2-D69B-410A-B353-5D0AB6D7AEEF}" destId="{E8C11133-3976-47A5-B051-76204FF519A1}" srcOrd="0" destOrd="0" presId="urn:microsoft.com/office/officeart/2005/8/layout/orgChart1"/>
    <dgm:cxn modelId="{97622D7A-8610-4F35-A8D1-26E0D7CEC111}" type="presOf" srcId="{D5996331-BD59-43A9-A1FF-EB37364096DA}" destId="{58A12EBC-067B-4B34-8896-6D93F75289D0}" srcOrd="0" destOrd="0" presId="urn:microsoft.com/office/officeart/2005/8/layout/orgChart1"/>
    <dgm:cxn modelId="{970F1FE4-EDAB-47B0-BFF3-F15FB18023CA}" type="presOf" srcId="{BAA4D17C-BBB7-48A9-BC56-EBFADD14E8C6}" destId="{53F24D08-5215-425F-8D5E-B6B34DFEA78E}" srcOrd="0" destOrd="0" presId="urn:microsoft.com/office/officeart/2005/8/layout/orgChart1"/>
    <dgm:cxn modelId="{219D33C7-C418-449E-8345-B2FF673566EA}" type="presOf" srcId="{362E6F48-417D-4CC9-9882-1718DD59E576}" destId="{45C46B4F-B599-4BD4-A65A-74A86BA05398}" srcOrd="1" destOrd="0" presId="urn:microsoft.com/office/officeart/2005/8/layout/orgChart1"/>
    <dgm:cxn modelId="{7648AD99-C982-4927-B5B9-6CFE32E8078F}" type="presOf" srcId="{EDE6A4AB-CD60-43EC-B279-B820C9A5FD42}" destId="{7EE19061-E19D-4F10-B1BB-1A24721AFA40}" srcOrd="0" destOrd="0" presId="urn:microsoft.com/office/officeart/2005/8/layout/orgChart1"/>
    <dgm:cxn modelId="{6C447F0C-5DD6-4AC2-9AB4-7E23288D811D}" type="presOf" srcId="{A39D61DD-941E-4CC0-BBAA-CA9921C5EC37}" destId="{4A424698-C3B8-401C-9699-BCCDCBB22FDF}" srcOrd="0" destOrd="0" presId="urn:microsoft.com/office/officeart/2005/8/layout/orgChart1"/>
    <dgm:cxn modelId="{19B1EA2F-2F0B-4BFA-A005-7B90378F9EF7}" type="presOf" srcId="{FB67ABC8-A56B-47CD-874E-2CBD480A0A82}" destId="{2E013C5B-05C0-4BAB-869D-34EAE8BFF2AD}" srcOrd="1" destOrd="0" presId="urn:microsoft.com/office/officeart/2005/8/layout/orgChart1"/>
    <dgm:cxn modelId="{D914522D-F75D-4E49-B369-75324802D029}" type="presOf" srcId="{0F005541-4F6E-4C08-AD91-4408D3DB73DF}" destId="{BD453CEA-EF99-46ED-92A3-E7748E35885D}" srcOrd="1" destOrd="0" presId="urn:microsoft.com/office/officeart/2005/8/layout/orgChart1"/>
    <dgm:cxn modelId="{9F6BC920-8443-4AFE-A92F-59DA36772F50}" type="presParOf" srcId="{1E9E6164-64FD-4151-BC13-A9B0D62A6A15}" destId="{F3A92D2A-CE92-407E-8FC7-AD91938EF44D}" srcOrd="0" destOrd="0" presId="urn:microsoft.com/office/officeart/2005/8/layout/orgChart1"/>
    <dgm:cxn modelId="{D434F5C8-EC25-424B-9910-6E83BA1B7AA9}" type="presParOf" srcId="{F3A92D2A-CE92-407E-8FC7-AD91938EF44D}" destId="{DC214C84-83EC-48AC-87D1-9C30536C97D8}" srcOrd="0" destOrd="0" presId="urn:microsoft.com/office/officeart/2005/8/layout/orgChart1"/>
    <dgm:cxn modelId="{4F0FF65A-0837-4EDB-8460-7FA790D0D010}" type="presParOf" srcId="{DC214C84-83EC-48AC-87D1-9C30536C97D8}" destId="{9A4FA19B-69E4-4898-B91E-3C03B9FEC83D}" srcOrd="0" destOrd="0" presId="urn:microsoft.com/office/officeart/2005/8/layout/orgChart1"/>
    <dgm:cxn modelId="{432271B2-932E-4493-82B5-7754BBB325D3}" type="presParOf" srcId="{DC214C84-83EC-48AC-87D1-9C30536C97D8}" destId="{9C0F4D62-9606-4822-B4D5-89D7151C3BB1}" srcOrd="1" destOrd="0" presId="urn:microsoft.com/office/officeart/2005/8/layout/orgChart1"/>
    <dgm:cxn modelId="{DCFC8421-AB8A-45B4-A2AB-8B4266A3E5AA}" type="presParOf" srcId="{F3A92D2A-CE92-407E-8FC7-AD91938EF44D}" destId="{7B90081B-D6DB-42F0-966F-98E44F1D664E}" srcOrd="1" destOrd="0" presId="urn:microsoft.com/office/officeart/2005/8/layout/orgChart1"/>
    <dgm:cxn modelId="{98C7BB66-6124-4975-8484-EC1CBDA39A9A}" type="presParOf" srcId="{7B90081B-D6DB-42F0-966F-98E44F1D664E}" destId="{E8E80626-BB97-4BB3-A3CF-2A1A4FF71569}" srcOrd="0" destOrd="0" presId="urn:microsoft.com/office/officeart/2005/8/layout/orgChart1"/>
    <dgm:cxn modelId="{C45D0B1F-164B-4647-8898-FE7BD84EADAA}" type="presParOf" srcId="{7B90081B-D6DB-42F0-966F-98E44F1D664E}" destId="{EDD98001-7D6A-4043-A03E-4925F7EC2544}" srcOrd="1" destOrd="0" presId="urn:microsoft.com/office/officeart/2005/8/layout/orgChart1"/>
    <dgm:cxn modelId="{8BE49EF3-88D8-4D69-9830-E0935C38048B}" type="presParOf" srcId="{EDD98001-7D6A-4043-A03E-4925F7EC2544}" destId="{940CA8FD-D3F2-4226-9042-E3FC2D68411F}" srcOrd="0" destOrd="0" presId="urn:microsoft.com/office/officeart/2005/8/layout/orgChart1"/>
    <dgm:cxn modelId="{43870D57-FFC3-4981-A6DB-3E2F8599C4EC}" type="presParOf" srcId="{940CA8FD-D3F2-4226-9042-E3FC2D68411F}" destId="{5D97916C-892A-4E16-8CB8-EDC5C05F42A2}" srcOrd="0" destOrd="0" presId="urn:microsoft.com/office/officeart/2005/8/layout/orgChart1"/>
    <dgm:cxn modelId="{4F78404E-E919-4FCF-B764-8CA61F66505A}" type="presParOf" srcId="{940CA8FD-D3F2-4226-9042-E3FC2D68411F}" destId="{FC6571A0-9808-4D00-86F0-5520C509D90C}" srcOrd="1" destOrd="0" presId="urn:microsoft.com/office/officeart/2005/8/layout/orgChart1"/>
    <dgm:cxn modelId="{5634B44F-20A0-4695-84A2-B85E031E241E}" type="presParOf" srcId="{EDD98001-7D6A-4043-A03E-4925F7EC2544}" destId="{CF00D0E9-798F-402E-A204-1D3B9DC471DE}" srcOrd="1" destOrd="0" presId="urn:microsoft.com/office/officeart/2005/8/layout/orgChart1"/>
    <dgm:cxn modelId="{0E838587-CC1D-42D0-BA5D-BF935222A9B8}" type="presParOf" srcId="{CF00D0E9-798F-402E-A204-1D3B9DC471DE}" destId="{13DB8D5D-4275-4B50-A4A0-CFF28F56A4C5}" srcOrd="0" destOrd="0" presId="urn:microsoft.com/office/officeart/2005/8/layout/orgChart1"/>
    <dgm:cxn modelId="{AF3F19E7-D899-4881-B039-759EC309232E}" type="presParOf" srcId="{CF00D0E9-798F-402E-A204-1D3B9DC471DE}" destId="{9EBDE682-0B6B-4769-82AA-C8DC2A81E508}" srcOrd="1" destOrd="0" presId="urn:microsoft.com/office/officeart/2005/8/layout/orgChart1"/>
    <dgm:cxn modelId="{CCE5DD87-DAC2-4481-BB74-6DD3204E6136}" type="presParOf" srcId="{9EBDE682-0B6B-4769-82AA-C8DC2A81E508}" destId="{BAF246B4-9205-419B-8317-B663B6A12E86}" srcOrd="0" destOrd="0" presId="urn:microsoft.com/office/officeart/2005/8/layout/orgChart1"/>
    <dgm:cxn modelId="{3B3C3D7F-D375-4365-9FB5-4D7027B674A0}" type="presParOf" srcId="{BAF246B4-9205-419B-8317-B663B6A12E86}" destId="{F5E083B2-3A53-4A58-B22D-6622399596FE}" srcOrd="0" destOrd="0" presId="urn:microsoft.com/office/officeart/2005/8/layout/orgChart1"/>
    <dgm:cxn modelId="{02B64E7E-E442-4424-983C-8E665766A3E6}" type="presParOf" srcId="{BAF246B4-9205-419B-8317-B663B6A12E86}" destId="{BD453CEA-EF99-46ED-92A3-E7748E35885D}" srcOrd="1" destOrd="0" presId="urn:microsoft.com/office/officeart/2005/8/layout/orgChart1"/>
    <dgm:cxn modelId="{5AA1AD47-E5A3-4571-B52A-11E0E7CDD83A}" type="presParOf" srcId="{9EBDE682-0B6B-4769-82AA-C8DC2A81E508}" destId="{A7EAE313-2017-4F61-BF50-F5B59B54EA4E}" srcOrd="1" destOrd="0" presId="urn:microsoft.com/office/officeart/2005/8/layout/orgChart1"/>
    <dgm:cxn modelId="{3E06DB13-7A5E-40C5-956F-28D5F27E0F06}" type="presParOf" srcId="{A7EAE313-2017-4F61-BF50-F5B59B54EA4E}" destId="{E8C11133-3976-47A5-B051-76204FF519A1}" srcOrd="0" destOrd="0" presId="urn:microsoft.com/office/officeart/2005/8/layout/orgChart1"/>
    <dgm:cxn modelId="{90B400CE-E9BC-4F92-B50A-1295727C70A4}" type="presParOf" srcId="{A7EAE313-2017-4F61-BF50-F5B59B54EA4E}" destId="{6923DC4C-A5DC-4EE2-A5B9-105CBEA63E18}" srcOrd="1" destOrd="0" presId="urn:microsoft.com/office/officeart/2005/8/layout/orgChart1"/>
    <dgm:cxn modelId="{07C2877C-6FD0-45CD-90E1-27DE5C933751}" type="presParOf" srcId="{6923DC4C-A5DC-4EE2-A5B9-105CBEA63E18}" destId="{BAC5BEE4-CA55-4EE3-8FCF-3E14A99D01F1}" srcOrd="0" destOrd="0" presId="urn:microsoft.com/office/officeart/2005/8/layout/orgChart1"/>
    <dgm:cxn modelId="{6A59BF77-0A23-429A-ABC3-44FDBF8A1496}" type="presParOf" srcId="{BAC5BEE4-CA55-4EE3-8FCF-3E14A99D01F1}" destId="{B1EC190A-F318-4330-BE84-1ED1C1D05D58}" srcOrd="0" destOrd="0" presId="urn:microsoft.com/office/officeart/2005/8/layout/orgChart1"/>
    <dgm:cxn modelId="{BCAC8DE0-F493-4FDD-A760-9A0459BF72D4}" type="presParOf" srcId="{BAC5BEE4-CA55-4EE3-8FCF-3E14A99D01F1}" destId="{2E013C5B-05C0-4BAB-869D-34EAE8BFF2AD}" srcOrd="1" destOrd="0" presId="urn:microsoft.com/office/officeart/2005/8/layout/orgChart1"/>
    <dgm:cxn modelId="{5282DDEF-6691-457D-87D5-3D21FC89BC45}" type="presParOf" srcId="{6923DC4C-A5DC-4EE2-A5B9-105CBEA63E18}" destId="{A0A91797-68AA-4353-9BAD-7C1FDFC17AD8}" srcOrd="1" destOrd="0" presId="urn:microsoft.com/office/officeart/2005/8/layout/orgChart1"/>
    <dgm:cxn modelId="{4A93A723-27FC-49B3-ADCA-3A8117867BBB}" type="presParOf" srcId="{A0A91797-68AA-4353-9BAD-7C1FDFC17AD8}" destId="{4A424698-C3B8-401C-9699-BCCDCBB22FDF}" srcOrd="0" destOrd="0" presId="urn:microsoft.com/office/officeart/2005/8/layout/orgChart1"/>
    <dgm:cxn modelId="{2ACEC943-429A-4C3C-8C29-7128B779A563}" type="presParOf" srcId="{A0A91797-68AA-4353-9BAD-7C1FDFC17AD8}" destId="{B5731EF3-AC9C-40A7-B825-933980556AFE}" srcOrd="1" destOrd="0" presId="urn:microsoft.com/office/officeart/2005/8/layout/orgChart1"/>
    <dgm:cxn modelId="{99F5D7A0-DE31-4E9E-8E5C-DA19EF5DC905}" type="presParOf" srcId="{B5731EF3-AC9C-40A7-B825-933980556AFE}" destId="{9B932735-94E1-4F21-9AE5-2CE2C55923CE}" srcOrd="0" destOrd="0" presId="urn:microsoft.com/office/officeart/2005/8/layout/orgChart1"/>
    <dgm:cxn modelId="{3FFA0501-ED35-4C51-BBF5-3E471CF251BF}" type="presParOf" srcId="{9B932735-94E1-4F21-9AE5-2CE2C55923CE}" destId="{0B46425A-B5D7-4061-9791-2C10EDBD347E}" srcOrd="0" destOrd="0" presId="urn:microsoft.com/office/officeart/2005/8/layout/orgChart1"/>
    <dgm:cxn modelId="{0E9F536F-7AC5-4613-837A-7898F965E65B}" type="presParOf" srcId="{9B932735-94E1-4F21-9AE5-2CE2C55923CE}" destId="{62204B11-A961-4546-8D33-098834F363E1}" srcOrd="1" destOrd="0" presId="urn:microsoft.com/office/officeart/2005/8/layout/orgChart1"/>
    <dgm:cxn modelId="{CCD348B2-C7F3-44F3-825E-6E77DBF37AF8}" type="presParOf" srcId="{B5731EF3-AC9C-40A7-B825-933980556AFE}" destId="{B187CFB6-BB5C-48B6-B334-08BCBF119148}" srcOrd="1" destOrd="0" presId="urn:microsoft.com/office/officeart/2005/8/layout/orgChart1"/>
    <dgm:cxn modelId="{4C1E9EC9-DC90-4CB5-8F49-1D2A424A2A03}" type="presParOf" srcId="{B5731EF3-AC9C-40A7-B825-933980556AFE}" destId="{F65BD79C-D545-429A-9536-BCACFFB9AF32}" srcOrd="2" destOrd="0" presId="urn:microsoft.com/office/officeart/2005/8/layout/orgChart1"/>
    <dgm:cxn modelId="{D9CE38F9-2351-4C7D-8AF5-AC5AA2D5DA8B}" type="presParOf" srcId="{6923DC4C-A5DC-4EE2-A5B9-105CBEA63E18}" destId="{85FA4991-771D-46DD-9C19-A3D32D667872}" srcOrd="2" destOrd="0" presId="urn:microsoft.com/office/officeart/2005/8/layout/orgChart1"/>
    <dgm:cxn modelId="{CDFD68D1-9F16-4F60-BE19-1F7226863D61}" type="presParOf" srcId="{9EBDE682-0B6B-4769-82AA-C8DC2A81E508}" destId="{906E7CB0-28B5-463C-978D-D5982261DD86}" srcOrd="2" destOrd="0" presId="urn:microsoft.com/office/officeart/2005/8/layout/orgChart1"/>
    <dgm:cxn modelId="{EB719A3B-FF35-4C1C-A973-ECE99F0A1D31}" type="presParOf" srcId="{EDD98001-7D6A-4043-A03E-4925F7EC2544}" destId="{50EA6E61-D82C-4DD7-A161-366A5D26C6B8}" srcOrd="2" destOrd="0" presId="urn:microsoft.com/office/officeart/2005/8/layout/orgChart1"/>
    <dgm:cxn modelId="{2A97A3D1-02ED-4FB3-BAA5-F605449E9901}" type="presParOf" srcId="{7B90081B-D6DB-42F0-966F-98E44F1D664E}" destId="{9C8985A5-91D6-48CE-8EBD-EDCBB0E8B95B}" srcOrd="2" destOrd="0" presId="urn:microsoft.com/office/officeart/2005/8/layout/orgChart1"/>
    <dgm:cxn modelId="{E73A032A-B0D9-4794-ADC4-33B3C6EAAD02}" type="presParOf" srcId="{7B90081B-D6DB-42F0-966F-98E44F1D664E}" destId="{048F7074-BF0D-411D-B6F6-5512AEEEF8BE}" srcOrd="3" destOrd="0" presId="urn:microsoft.com/office/officeart/2005/8/layout/orgChart1"/>
    <dgm:cxn modelId="{28C9FB17-7F55-47B8-B016-CE4898E41713}" type="presParOf" srcId="{048F7074-BF0D-411D-B6F6-5512AEEEF8BE}" destId="{549AADB3-F934-4498-BE65-7003967DAE6F}" srcOrd="0" destOrd="0" presId="urn:microsoft.com/office/officeart/2005/8/layout/orgChart1"/>
    <dgm:cxn modelId="{653F41D8-47BD-44A8-A2EE-2A1C2ACC3D06}" type="presParOf" srcId="{549AADB3-F934-4498-BE65-7003967DAE6F}" destId="{8CA54F26-3FA4-474D-9D7E-8EB214E128E8}" srcOrd="0" destOrd="0" presId="urn:microsoft.com/office/officeart/2005/8/layout/orgChart1"/>
    <dgm:cxn modelId="{507F4B63-2D83-42B5-B5B0-05495FCB554C}" type="presParOf" srcId="{549AADB3-F934-4498-BE65-7003967DAE6F}" destId="{96BD25A2-6161-4632-A15D-48D38E9C7183}" srcOrd="1" destOrd="0" presId="urn:microsoft.com/office/officeart/2005/8/layout/orgChart1"/>
    <dgm:cxn modelId="{0B5A921F-D46C-4395-9101-71DD935E772F}" type="presParOf" srcId="{048F7074-BF0D-411D-B6F6-5512AEEEF8BE}" destId="{3F683830-3A2A-47F1-893E-A75C3617674A}" srcOrd="1" destOrd="0" presId="urn:microsoft.com/office/officeart/2005/8/layout/orgChart1"/>
    <dgm:cxn modelId="{5347346B-CF2C-49AF-947E-3AEDFC4E3E97}" type="presParOf" srcId="{3F683830-3A2A-47F1-893E-A75C3617674A}" destId="{C0F6D7E0-829A-4605-9355-60676C192AF2}" srcOrd="0" destOrd="0" presId="urn:microsoft.com/office/officeart/2005/8/layout/orgChart1"/>
    <dgm:cxn modelId="{46D79680-2C3E-4B8E-A813-6FC3906AC079}" type="presParOf" srcId="{3F683830-3A2A-47F1-893E-A75C3617674A}" destId="{0458D0A3-99F5-4EBB-AB30-F19668F89235}" srcOrd="1" destOrd="0" presId="urn:microsoft.com/office/officeart/2005/8/layout/orgChart1"/>
    <dgm:cxn modelId="{BCF4DF96-DF56-4C01-AFAE-6FCE2AFC5382}" type="presParOf" srcId="{0458D0A3-99F5-4EBB-AB30-F19668F89235}" destId="{C82DBF11-5243-405A-A351-EEE8A395F199}" srcOrd="0" destOrd="0" presId="urn:microsoft.com/office/officeart/2005/8/layout/orgChart1"/>
    <dgm:cxn modelId="{83DC10D7-1670-46A5-B8CA-E9AB8F58DB7B}" type="presParOf" srcId="{C82DBF11-5243-405A-A351-EEE8A395F199}" destId="{A0B07718-DC44-4FB4-B3A7-90FA36DCC838}" srcOrd="0" destOrd="0" presId="urn:microsoft.com/office/officeart/2005/8/layout/orgChart1"/>
    <dgm:cxn modelId="{79AFC5DB-FD4C-4B7A-B187-B009E55CD420}" type="presParOf" srcId="{C82DBF11-5243-405A-A351-EEE8A395F199}" destId="{23059D2E-09AC-4C22-94B0-DE50D40F7674}" srcOrd="1" destOrd="0" presId="urn:microsoft.com/office/officeart/2005/8/layout/orgChart1"/>
    <dgm:cxn modelId="{B81F9BDD-0C13-4EB4-82A9-66921A74EC34}" type="presParOf" srcId="{0458D0A3-99F5-4EBB-AB30-F19668F89235}" destId="{A40ECC04-B0C6-4707-8A10-912D4761E61F}" srcOrd="1" destOrd="0" presId="urn:microsoft.com/office/officeart/2005/8/layout/orgChart1"/>
    <dgm:cxn modelId="{C1A2776F-3322-4E38-A201-82662C66C3E9}" type="presParOf" srcId="{0458D0A3-99F5-4EBB-AB30-F19668F89235}" destId="{4B8507D8-2555-46E3-A7D2-E8A064EFA44C}" srcOrd="2" destOrd="0" presId="urn:microsoft.com/office/officeart/2005/8/layout/orgChart1"/>
    <dgm:cxn modelId="{0B46058F-567F-4ACB-BCCA-99A623CC899F}" type="presParOf" srcId="{048F7074-BF0D-411D-B6F6-5512AEEEF8BE}" destId="{92373666-F178-4EE0-8365-28F4D7E4AE27}" srcOrd="2" destOrd="0" presId="urn:microsoft.com/office/officeart/2005/8/layout/orgChart1"/>
    <dgm:cxn modelId="{1BB3C472-1EAC-42E1-B1B4-026924C1BFEF}" type="presParOf" srcId="{7B90081B-D6DB-42F0-966F-98E44F1D664E}" destId="{58A12EBC-067B-4B34-8896-6D93F75289D0}" srcOrd="4" destOrd="0" presId="urn:microsoft.com/office/officeart/2005/8/layout/orgChart1"/>
    <dgm:cxn modelId="{F6E4AC1A-5B48-459D-83EE-B9FF359D06CE}" type="presParOf" srcId="{7B90081B-D6DB-42F0-966F-98E44F1D664E}" destId="{7CBF3C9C-4DFA-4395-9542-E2CA5934AA02}" srcOrd="5" destOrd="0" presId="urn:microsoft.com/office/officeart/2005/8/layout/orgChart1"/>
    <dgm:cxn modelId="{C0B80E15-D490-4EFC-9220-C3D96B3F8EB0}" type="presParOf" srcId="{7CBF3C9C-4DFA-4395-9542-E2CA5934AA02}" destId="{B7AAF03E-712E-469B-9B5A-6A9BE3557B95}" srcOrd="0" destOrd="0" presId="urn:microsoft.com/office/officeart/2005/8/layout/orgChart1"/>
    <dgm:cxn modelId="{4913EFC8-9282-49ED-B205-0EF73291B5BA}" type="presParOf" srcId="{B7AAF03E-712E-469B-9B5A-6A9BE3557B95}" destId="{7EE19061-E19D-4F10-B1BB-1A24721AFA40}" srcOrd="0" destOrd="0" presId="urn:microsoft.com/office/officeart/2005/8/layout/orgChart1"/>
    <dgm:cxn modelId="{C9315F3B-9EB1-46F4-A6BC-EF052EC9D5DB}" type="presParOf" srcId="{B7AAF03E-712E-469B-9B5A-6A9BE3557B95}" destId="{0B70C47F-92F0-44BD-9D68-A42ECAD8A2B9}" srcOrd="1" destOrd="0" presId="urn:microsoft.com/office/officeart/2005/8/layout/orgChart1"/>
    <dgm:cxn modelId="{C91F56FE-6A67-42F7-BE5B-8B75865C54CE}" type="presParOf" srcId="{7CBF3C9C-4DFA-4395-9542-E2CA5934AA02}" destId="{9B71B03B-E090-4EDD-BC98-B2CB9D8FA84D}" srcOrd="1" destOrd="0" presId="urn:microsoft.com/office/officeart/2005/8/layout/orgChart1"/>
    <dgm:cxn modelId="{B07D64E5-7B5C-47CE-B025-4FD0DE922FAC}" type="presParOf" srcId="{9B71B03B-E090-4EDD-BC98-B2CB9D8FA84D}" destId="{065C9D77-5495-4833-B416-5592F1E294CC}" srcOrd="0" destOrd="0" presId="urn:microsoft.com/office/officeart/2005/8/layout/orgChart1"/>
    <dgm:cxn modelId="{1B869118-BE90-427F-A433-C75D1AA969E8}" type="presParOf" srcId="{9B71B03B-E090-4EDD-BC98-B2CB9D8FA84D}" destId="{A73AF56F-2C5E-4933-8F57-7CF7E89854B1}" srcOrd="1" destOrd="0" presId="urn:microsoft.com/office/officeart/2005/8/layout/orgChart1"/>
    <dgm:cxn modelId="{A1226D48-1802-41E6-9E60-B0213CB3056D}" type="presParOf" srcId="{A73AF56F-2C5E-4933-8F57-7CF7E89854B1}" destId="{87FCEF8C-9AA5-4DE1-AA42-C0BE20EBD1B5}" srcOrd="0" destOrd="0" presId="urn:microsoft.com/office/officeart/2005/8/layout/orgChart1"/>
    <dgm:cxn modelId="{3343E810-DF10-40C7-8607-6977F6F0B0E7}" type="presParOf" srcId="{87FCEF8C-9AA5-4DE1-AA42-C0BE20EBD1B5}" destId="{671DB559-C7ED-4E9D-B48D-7F6A789F52C4}" srcOrd="0" destOrd="0" presId="urn:microsoft.com/office/officeart/2005/8/layout/orgChart1"/>
    <dgm:cxn modelId="{D5B670F1-7110-4A7C-93B2-25C5F653CE4F}" type="presParOf" srcId="{87FCEF8C-9AA5-4DE1-AA42-C0BE20EBD1B5}" destId="{0BC07975-7E35-47C6-96E8-8EC3831B17EF}" srcOrd="1" destOrd="0" presId="urn:microsoft.com/office/officeart/2005/8/layout/orgChart1"/>
    <dgm:cxn modelId="{79F8FA4E-34F1-43C7-9B4B-1563BF34A219}" type="presParOf" srcId="{A73AF56F-2C5E-4933-8F57-7CF7E89854B1}" destId="{1519F136-C90E-4DDC-8A77-C552DBD5CC0C}" srcOrd="1" destOrd="0" presId="urn:microsoft.com/office/officeart/2005/8/layout/orgChart1"/>
    <dgm:cxn modelId="{7B49B063-DAAC-43AE-9398-8F9DEAE8FCDC}" type="presParOf" srcId="{1519F136-C90E-4DDC-8A77-C552DBD5CC0C}" destId="{799DAC02-4E34-43CB-8FC0-7A2579190897}" srcOrd="0" destOrd="0" presId="urn:microsoft.com/office/officeart/2005/8/layout/orgChart1"/>
    <dgm:cxn modelId="{CB45AD38-CD47-400F-87C4-76FAF7A643A3}" type="presParOf" srcId="{1519F136-C90E-4DDC-8A77-C552DBD5CC0C}" destId="{C67046E2-104C-404A-9BE4-6F40023C9469}" srcOrd="1" destOrd="0" presId="urn:microsoft.com/office/officeart/2005/8/layout/orgChart1"/>
    <dgm:cxn modelId="{F4A23ECD-047B-440B-8E14-E45B5E928CB0}" type="presParOf" srcId="{C67046E2-104C-404A-9BE4-6F40023C9469}" destId="{7A81EBA6-DF64-4762-BAC6-69CEAC5D4B7A}" srcOrd="0" destOrd="0" presId="urn:microsoft.com/office/officeart/2005/8/layout/orgChart1"/>
    <dgm:cxn modelId="{68289505-82CD-43ED-B06B-210F784723ED}" type="presParOf" srcId="{7A81EBA6-DF64-4762-BAC6-69CEAC5D4B7A}" destId="{7D080C35-B98F-4799-A005-1F598A4B45A3}" srcOrd="0" destOrd="0" presId="urn:microsoft.com/office/officeart/2005/8/layout/orgChart1"/>
    <dgm:cxn modelId="{FB0F6A65-3D52-4B6E-95BE-0AAC40FB2C67}" type="presParOf" srcId="{7A81EBA6-DF64-4762-BAC6-69CEAC5D4B7A}" destId="{45C46B4F-B599-4BD4-A65A-74A86BA05398}" srcOrd="1" destOrd="0" presId="urn:microsoft.com/office/officeart/2005/8/layout/orgChart1"/>
    <dgm:cxn modelId="{2130648E-A8ED-4B15-8F0B-A846F7EC83CD}" type="presParOf" srcId="{C67046E2-104C-404A-9BE4-6F40023C9469}" destId="{F7145B51-1A50-4E44-8916-4B1036024AB0}" srcOrd="1" destOrd="0" presId="urn:microsoft.com/office/officeart/2005/8/layout/orgChart1"/>
    <dgm:cxn modelId="{D9AED1FD-3A37-4A87-9C86-86375712B348}" type="presParOf" srcId="{C67046E2-104C-404A-9BE4-6F40023C9469}" destId="{B53029CA-61FA-49A3-BE07-7A9E2BC72A44}" srcOrd="2" destOrd="0" presId="urn:microsoft.com/office/officeart/2005/8/layout/orgChart1"/>
    <dgm:cxn modelId="{00546C7B-09F6-4ADF-9315-1F90FFE2AD55}" type="presParOf" srcId="{1519F136-C90E-4DDC-8A77-C552DBD5CC0C}" destId="{BC446C6B-3B18-41DF-9657-FA3D8B6D4CF4}" srcOrd="2" destOrd="0" presId="urn:microsoft.com/office/officeart/2005/8/layout/orgChart1"/>
    <dgm:cxn modelId="{C873DB54-4FB8-46A4-8864-63FCFAAF7E04}" type="presParOf" srcId="{1519F136-C90E-4DDC-8A77-C552DBD5CC0C}" destId="{6ECEA00E-595D-4CAF-AF48-CB6C73EB1CBA}" srcOrd="3" destOrd="0" presId="urn:microsoft.com/office/officeart/2005/8/layout/orgChart1"/>
    <dgm:cxn modelId="{FE1DB1D1-DCB2-41AB-A3A5-E7D4E87E1F18}" type="presParOf" srcId="{6ECEA00E-595D-4CAF-AF48-CB6C73EB1CBA}" destId="{1F40AB9E-F9E5-4E63-B0CA-6CF2C818A703}" srcOrd="0" destOrd="0" presId="urn:microsoft.com/office/officeart/2005/8/layout/orgChart1"/>
    <dgm:cxn modelId="{9CC17B7B-F626-4191-973B-E6762EB252B7}" type="presParOf" srcId="{1F40AB9E-F9E5-4E63-B0CA-6CF2C818A703}" destId="{B80D44C0-44A6-41D2-B204-905837A96D5B}" srcOrd="0" destOrd="0" presId="urn:microsoft.com/office/officeart/2005/8/layout/orgChart1"/>
    <dgm:cxn modelId="{93E6CBBF-42AE-42DD-8A70-53DE6A61B044}" type="presParOf" srcId="{1F40AB9E-F9E5-4E63-B0CA-6CF2C818A703}" destId="{C3C8CF35-E809-4FB0-AD29-D3A0F4171ADA}" srcOrd="1" destOrd="0" presId="urn:microsoft.com/office/officeart/2005/8/layout/orgChart1"/>
    <dgm:cxn modelId="{81904549-104C-46F8-81DE-D922933CCAAB}" type="presParOf" srcId="{6ECEA00E-595D-4CAF-AF48-CB6C73EB1CBA}" destId="{D9863FEF-E39F-48AB-B342-F3ACFBF34376}" srcOrd="1" destOrd="0" presId="urn:microsoft.com/office/officeart/2005/8/layout/orgChart1"/>
    <dgm:cxn modelId="{42A63C3E-3574-464A-8F58-8DBE4BC8357F}" type="presParOf" srcId="{6ECEA00E-595D-4CAF-AF48-CB6C73EB1CBA}" destId="{89D74478-58E7-4BD4-98B9-7DB3922889F0}" srcOrd="2" destOrd="0" presId="urn:microsoft.com/office/officeart/2005/8/layout/orgChart1"/>
    <dgm:cxn modelId="{5A8D09A0-C76E-4C62-A303-FC845E250345}" type="presParOf" srcId="{A73AF56F-2C5E-4933-8F57-7CF7E89854B1}" destId="{520956AB-8D26-42C1-BCD9-5314E3F08567}" srcOrd="2" destOrd="0" presId="urn:microsoft.com/office/officeart/2005/8/layout/orgChart1"/>
    <dgm:cxn modelId="{3E2B75B0-59A5-4FC8-A7FA-3AFC2FC6AE91}" type="presParOf" srcId="{9B71B03B-E090-4EDD-BC98-B2CB9D8FA84D}" destId="{6D3F8372-3619-44C1-9A57-D90A9F534E5A}" srcOrd="2" destOrd="0" presId="urn:microsoft.com/office/officeart/2005/8/layout/orgChart1"/>
    <dgm:cxn modelId="{59E03C7B-3CAF-44EF-9A81-038B75D7DD7C}" type="presParOf" srcId="{9B71B03B-E090-4EDD-BC98-B2CB9D8FA84D}" destId="{4475E879-CEF7-4C31-AFF9-BDA56ECC4AA7}" srcOrd="3" destOrd="0" presId="urn:microsoft.com/office/officeart/2005/8/layout/orgChart1"/>
    <dgm:cxn modelId="{5FFDCFB6-D3F4-43F9-B4D8-BA1B5E625812}" type="presParOf" srcId="{4475E879-CEF7-4C31-AFF9-BDA56ECC4AA7}" destId="{8704A809-F448-495F-9E15-8CA8641C6598}" srcOrd="0" destOrd="0" presId="urn:microsoft.com/office/officeart/2005/8/layout/orgChart1"/>
    <dgm:cxn modelId="{7C3EC920-2902-4960-9F27-5D8784647AE0}" type="presParOf" srcId="{8704A809-F448-495F-9E15-8CA8641C6598}" destId="{69A9E952-FD19-4718-9C46-B97AB18E1ED0}" srcOrd="0" destOrd="0" presId="urn:microsoft.com/office/officeart/2005/8/layout/orgChart1"/>
    <dgm:cxn modelId="{F9DA4025-316B-43E3-8F48-E55B6CA4E142}" type="presParOf" srcId="{8704A809-F448-495F-9E15-8CA8641C6598}" destId="{A70857A3-91E7-424C-A21D-B561388FE849}" srcOrd="1" destOrd="0" presId="urn:microsoft.com/office/officeart/2005/8/layout/orgChart1"/>
    <dgm:cxn modelId="{27A82248-0A65-4452-930B-2C95CA99526E}" type="presParOf" srcId="{4475E879-CEF7-4C31-AFF9-BDA56ECC4AA7}" destId="{5C3CD073-F0A7-4693-91D9-0C8F3296A775}" srcOrd="1" destOrd="0" presId="urn:microsoft.com/office/officeart/2005/8/layout/orgChart1"/>
    <dgm:cxn modelId="{9352C423-50BA-48AC-9DA4-B12FA96FCD11}" type="presParOf" srcId="{4475E879-CEF7-4C31-AFF9-BDA56ECC4AA7}" destId="{6F24D762-37C4-401D-8490-2870C92EF23D}" srcOrd="2" destOrd="0" presId="urn:microsoft.com/office/officeart/2005/8/layout/orgChart1"/>
    <dgm:cxn modelId="{4461DF4A-A92B-4B27-8758-0216D08692E1}" type="presParOf" srcId="{7CBF3C9C-4DFA-4395-9542-E2CA5934AA02}" destId="{B2BF7B82-44BE-45B7-AA83-CFD2F8FC3A2C}" srcOrd="2" destOrd="0" presId="urn:microsoft.com/office/officeart/2005/8/layout/orgChart1"/>
    <dgm:cxn modelId="{C4F98304-38AD-4334-9C48-F9CBE1CC8A14}" type="presParOf" srcId="{F3A92D2A-CE92-407E-8FC7-AD91938EF44D}" destId="{D0AE452E-206A-405E-84B4-5E6AF6FD4CA5}" srcOrd="2" destOrd="0" presId="urn:microsoft.com/office/officeart/2005/8/layout/orgChart1"/>
    <dgm:cxn modelId="{BAA128CB-59A4-47BC-BB79-020C6A787732}" type="presParOf" srcId="{1E9E6164-64FD-4151-BC13-A9B0D62A6A15}" destId="{D2E15722-74C6-4F21-BB1B-1CBA49BCEADF}" srcOrd="1" destOrd="0" presId="urn:microsoft.com/office/officeart/2005/8/layout/orgChart1"/>
    <dgm:cxn modelId="{A8D60A79-7B53-4FA5-98C3-96FC252CD3CB}" type="presParOf" srcId="{D2E15722-74C6-4F21-BB1B-1CBA49BCEADF}" destId="{59ED8035-16CD-468A-B50D-334A748E8DC4}" srcOrd="0" destOrd="0" presId="urn:microsoft.com/office/officeart/2005/8/layout/orgChart1"/>
    <dgm:cxn modelId="{64FAFC5B-FD04-4E3F-B431-E2659E9E9623}" type="presParOf" srcId="{59ED8035-16CD-468A-B50D-334A748E8DC4}" destId="{53F24D08-5215-425F-8D5E-B6B34DFEA78E}" srcOrd="0" destOrd="0" presId="urn:microsoft.com/office/officeart/2005/8/layout/orgChart1"/>
    <dgm:cxn modelId="{ECD59317-5301-42FA-988F-2B5D528ABC89}" type="presParOf" srcId="{59ED8035-16CD-468A-B50D-334A748E8DC4}" destId="{D3B71775-B5C3-4D59-A218-5317BDAB797A}" srcOrd="1" destOrd="0" presId="urn:microsoft.com/office/officeart/2005/8/layout/orgChart1"/>
    <dgm:cxn modelId="{F22D96C7-24F6-47FF-80CF-41BF794F01B5}" type="presParOf" srcId="{D2E15722-74C6-4F21-BB1B-1CBA49BCEADF}" destId="{DAEF24A2-3909-49B2-871D-4FF71429599A}" srcOrd="1" destOrd="0" presId="urn:microsoft.com/office/officeart/2005/8/layout/orgChart1"/>
    <dgm:cxn modelId="{894A3447-C38D-431C-B861-EB18DD66A890}" type="presParOf" srcId="{D2E15722-74C6-4F21-BB1B-1CBA49BCEADF}" destId="{47CC8761-AC37-4C8D-90CF-7F03F8D69496}" srcOrd="2" destOrd="0" presId="urn:microsoft.com/office/officeart/2005/8/layout/orgChart1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11.05.2020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11.05.2020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11.05.2020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11.05.2020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11.05.2020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11.05.2020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11.05.2020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11.05.2020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11.05.2020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11.05.2020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11.05.2020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11.05.2020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1357298"/>
          </a:xfrm>
          <a:solidFill>
            <a:schemeClr val="bg1"/>
          </a:solidFill>
        </p:spPr>
        <p:txBody>
          <a:bodyPr>
            <a:normAutofit fontScale="90000"/>
          </a:bodyPr>
          <a:lstStyle/>
          <a:p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Екологічні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проблеми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густозаселених регіонів світу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0" y="1500174"/>
            <a:ext cx="9144000" cy="53578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200" dirty="0" smtClean="0">
                <a:latin typeface="Times New Roman" pitchFamily="18" charset="0"/>
                <a:cs typeface="Times New Roman" pitchFamily="18" charset="0"/>
              </a:rPr>
              <a:t>Роботу виконав: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3200" dirty="0" err="1" smtClean="0">
                <a:latin typeface="Times New Roman" pitchFamily="18" charset="0"/>
                <a:cs typeface="Times New Roman" pitchFamily="18" charset="0"/>
              </a:rPr>
              <a:t>Киба</a:t>
            </a:r>
            <a:r>
              <a:rPr lang="uk-UA" sz="3200" dirty="0" smtClean="0">
                <a:latin typeface="Times New Roman" pitchFamily="18" charset="0"/>
                <a:cs typeface="Times New Roman" pitchFamily="18" charset="0"/>
              </a:rPr>
              <a:t> Іван Костянтинович,</a:t>
            </a:r>
            <a:endParaRPr lang="ru-RU" sz="32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uk-UA" sz="3200" dirty="0" smtClean="0">
                <a:latin typeface="Times New Roman" pitchFamily="18" charset="0"/>
                <a:cs typeface="Times New Roman" pitchFamily="18" charset="0"/>
              </a:rPr>
              <a:t>учень 11 класу Роменської загальноосвітньої</a:t>
            </a:r>
            <a:endParaRPr lang="ru-RU" sz="32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uk-UA" sz="3200" dirty="0" smtClean="0">
                <a:latin typeface="Times New Roman" pitchFamily="18" charset="0"/>
                <a:cs typeface="Times New Roman" pitchFamily="18" charset="0"/>
              </a:rPr>
              <a:t>школи І-ІІІ ступенів №5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,</a:t>
            </a:r>
            <a:endParaRPr lang="ru-RU" sz="32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uk-UA" sz="3200" dirty="0" smtClean="0">
                <a:latin typeface="Times New Roman" pitchFamily="18" charset="0"/>
                <a:cs typeface="Times New Roman" pitchFamily="18" charset="0"/>
              </a:rPr>
              <a:t>слухач Роменської міської Малої академії наук учнівської молоді.</a:t>
            </a:r>
            <a:endParaRPr lang="ru-RU" sz="32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uk-UA" sz="3200" dirty="0" smtClean="0">
                <a:latin typeface="Times New Roman" pitchFamily="18" charset="0"/>
                <a:cs typeface="Times New Roman" pitchFamily="18" charset="0"/>
              </a:rPr>
              <a:t>Науковий керівник: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3200" dirty="0" err="1" smtClean="0">
                <a:latin typeface="Times New Roman" pitchFamily="18" charset="0"/>
                <a:cs typeface="Times New Roman" pitchFamily="18" charset="0"/>
              </a:rPr>
              <a:t>Бартош</a:t>
            </a:r>
            <a:r>
              <a:rPr lang="uk-UA" sz="3200" dirty="0" smtClean="0">
                <a:latin typeface="Times New Roman" pitchFamily="18" charset="0"/>
                <a:cs typeface="Times New Roman" pitchFamily="18" charset="0"/>
              </a:rPr>
              <a:t> Євгеній </a:t>
            </a:r>
            <a:endParaRPr lang="en-US" sz="32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uk-UA" sz="3200" dirty="0" smtClean="0">
                <a:latin typeface="Times New Roman" pitchFamily="18" charset="0"/>
                <a:cs typeface="Times New Roman" pitchFamily="18" charset="0"/>
              </a:rPr>
              <a:t>Миколайович,</a:t>
            </a:r>
            <a:endParaRPr lang="ru-RU" sz="32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uk-UA" sz="3200" dirty="0" smtClean="0">
                <a:latin typeface="Times New Roman" pitchFamily="18" charset="0"/>
                <a:cs typeface="Times New Roman" pitchFamily="18" charset="0"/>
              </a:rPr>
              <a:t>керівник наукової секції «Географія»</a:t>
            </a:r>
            <a:endParaRPr lang="ru-RU" sz="32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uk-UA" sz="3200" dirty="0" smtClean="0">
                <a:latin typeface="Times New Roman" pitchFamily="18" charset="0"/>
                <a:cs typeface="Times New Roman" pitchFamily="18" charset="0"/>
              </a:rPr>
              <a:t>Роменської міської Малої академії наук </a:t>
            </a:r>
            <a:endParaRPr lang="en-US" sz="32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uk-UA" sz="3200" dirty="0" smtClean="0">
                <a:latin typeface="Times New Roman" pitchFamily="18" charset="0"/>
                <a:cs typeface="Times New Roman" pitchFamily="18" charset="0"/>
              </a:rPr>
              <a:t>учнівської молоді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32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746185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1000148"/>
          </a:xfrm>
        </p:spPr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Дельта 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Нілу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4274" name="Picture 2" descr="C:\Users\Админ\Desktop\гео\Egypt_2010_population_density1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00166" y="1071546"/>
            <a:ext cx="6143668" cy="563573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14290"/>
            <a:ext cx="8229600" cy="1143000"/>
          </a:xfrm>
        </p:spPr>
        <p:txBody>
          <a:bodyPr/>
          <a:lstStyle/>
          <a:p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Острів Ява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Содержимое 6" descr="Индонезия-карта-на-гъстота-на-населението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1285860"/>
            <a:ext cx="9144000" cy="4966515"/>
          </a:xfrm>
        </p:spPr>
      </p:pic>
      <p:sp>
        <p:nvSpPr>
          <p:cNvPr id="55298" name="AutoShape 2" descr="Похожее изображение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5300" name="AutoShape 4" descr="Похожее изображение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5302" name="AutoShape 6" descr="Похожее изображение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1143000"/>
          </a:xfrm>
        </p:spPr>
        <p:txBody>
          <a:bodyPr/>
          <a:lstStyle/>
          <a:p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Дельта Гангу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Содержимое 5" descr="Screenshot_2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14480" y="1042491"/>
            <a:ext cx="5786478" cy="5815509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4578" name="Picture 2" descr="http://shkolageo.ru/mpakard/%D0%9F%D0%BB%D0%B0%D0%BD+%D1%83%D1%80%D0%BE%D0%BA%D0%B0+%D0%A0%D0%B0%D0%B7%D0%BC%D0%B5%D1%89%D0%B5%D0%BD%D0%B8%D0%B5+%D0%B8+%D0%BF%D0%BB%D0%BE%D1%82%D0%BD%D0%BE%D1%81%D1%82%D1%8C+%D0%BD%D0%B0%D1%81%D0%B5%D0%BB%D0%B5%D0%BD%D0%B8%D1%8F%3A+%D0%B1%D0%BE%D0%BB%D1%8C%D1%88%D0%B8%D0%B5+%D0%BA%D0%BE%D0%BD%D1%82%D1%80%D0%B0%D1%81%D1%82%D1%8B.+%D0%92%D0%BD%D0%B5%D1%88%D0%BD%D0%B8%D0%B5+%D0%BC%D0%B8%D0%B3%D1%80%D0%B0%D1%86%D0%B8%D0%B8+%D0%BD%D0%B0%D1%81%D0%B5%D0%BB%D0%B5%D0%BD%D0%B8%D1%8F%3A+%D0%B8%D0%B7%D0%BC%D0%B5%D0%BD%D0%B5%D0%BD%D0%B8%D1%8F+%D0%B2+%D1%85%D0%B0%D1%80%D0%B0%D0%BA%D1%82%D0%B5%D1%80%D0%B5+%D0%B8+%D0%B3%D0%B5%D0%BE%D0%B3%D1%80%D0%B0%D1%84%D0%B8%D0%B8.+%D0%A2%D1%80%D1%83%D0%B4%D0%BE%D0%B2%D1%8B%D0%B5+%D0%BC%D0%B8%D0%B3%D1%80%D0%B0%D1%86%D0%B8%D0%B8.+%C2%AB%D0%A3%D1%82%D0%B5%D1%87%D0%BA%D0%B0+%D1%83%D0%BC%D0%BE%D0%B2%C2%BBd/img6.jpg"/>
          <p:cNvPicPr>
            <a:picLocks noChangeAspect="1" noChangeArrowheads="1"/>
          </p:cNvPicPr>
          <p:nvPr/>
        </p:nvPicPr>
        <p:blipFill>
          <a:blip r:embed="rId2"/>
          <a:srcRect t="12766" r="1064"/>
          <a:stretch>
            <a:fillRect/>
          </a:stretch>
        </p:blipFill>
        <p:spPr bwMode="auto">
          <a:xfrm>
            <a:off x="0" y="428604"/>
            <a:ext cx="9144001" cy="604683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2255607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64704"/>
          </a:xfrm>
        </p:spPr>
        <p:txBody>
          <a:bodyPr>
            <a:normAutofit/>
          </a:bodyPr>
          <a:lstStyle/>
          <a:p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Шанхай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266" name="Picture 2" descr="12 найбільш густонаселених міст світу. На їх фоні Москва здасться малолюдною!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764704"/>
            <a:ext cx="9144001" cy="609329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191684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36712"/>
          </a:xfrm>
        </p:spPr>
        <p:txBody>
          <a:bodyPr>
            <a:normAutofit/>
          </a:bodyPr>
          <a:lstStyle/>
          <a:p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Карачі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1506" name="Picture 2" descr="Похожее изображение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785795"/>
            <a:ext cx="9144000" cy="607220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3145744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7260"/>
            <a:ext cx="8229600" cy="829452"/>
          </a:xfrm>
        </p:spPr>
        <p:txBody>
          <a:bodyPr/>
          <a:lstStyle/>
          <a:p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Дакка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314" name="Picture 2" descr="12 найбільш густонаселених міст світу. На їх фоні Москва здасться малолюдною!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71293"/>
            <a:ext cx="9144000" cy="608670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219657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764704"/>
          </a:xfrm>
        </p:spPr>
        <p:txBody>
          <a:bodyPr/>
          <a:lstStyle/>
          <a:p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Калькутта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338" name="Picture 2" descr="12 найбільш густонаселених міст світу. На їх фоні Москва здасться малолюдною!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02218"/>
            <a:ext cx="9144000" cy="605578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863289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7260"/>
            <a:ext cx="8229600" cy="685436"/>
          </a:xfrm>
        </p:spPr>
        <p:txBody>
          <a:bodyPr>
            <a:normAutofit fontScale="90000"/>
          </a:bodyPr>
          <a:lstStyle/>
          <a:p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Мумбаї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5362" name="Picture 2" descr="12 найбільш густонаселених міст світу. На їх фоні Москва здасться малолюдною!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70579"/>
            <a:ext cx="9144000" cy="618742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656266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1206" name="Picture 6" descr="Картинки по запросу загрязнення повітря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642918"/>
            <a:ext cx="8286776" cy="556397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://edufuture.biz/images/c/c2/%D0%A0%D0%BE%D0%B7%D0%BC%D0%B8%D1%89%D1%8E%D0%BD%D0%B0%D1%81%D0%B5%D0%BB%D0%B5%D0%BD%D0%BD%D1%8F%D1%8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1107103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AutoShape 2" descr="Картинки по запросу seismic activity indonesi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3316" name="AutoShape 4" descr="Картинки по запросу seismic activity indonesi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4" name="Рисунок 3" descr="500px-Map_of_earthquakes_in_Indonesia_1900-2019.svg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596" y="1714488"/>
            <a:ext cx="8358214" cy="457093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42910" y="428604"/>
            <a:ext cx="800105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4400" dirty="0" smtClean="0">
                <a:latin typeface="Times New Roman" pitchFamily="18" charset="0"/>
                <a:cs typeface="Times New Roman" pitchFamily="18" charset="0"/>
              </a:rPr>
              <a:t>Землетруси в Індонезії</a:t>
            </a:r>
            <a:endParaRPr lang="ru-RU" sz="4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9154" name="Picture 2" descr="Картинки по запросу кліматограма азія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214290"/>
            <a:ext cx="8572528" cy="638619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1143000"/>
          </a:xfrm>
        </p:spPr>
        <p:txBody>
          <a:bodyPr/>
          <a:lstStyle/>
          <a:p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Забруднення повітря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7106" name="Picture 2" descr="Картинки по запросу air pollution map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1285860"/>
            <a:ext cx="8382001" cy="511492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720080"/>
          </a:xfrm>
        </p:spPr>
        <p:txBody>
          <a:bodyPr>
            <a:normAutofit fontScale="90000"/>
          </a:bodyPr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Тянжинь, Китай</a:t>
            </a:r>
          </a:p>
        </p:txBody>
      </p:sp>
      <p:pic>
        <p:nvPicPr>
          <p:cNvPr id="15362" name="Picture 2" descr="15 найзабрудненіших міст планети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13207"/>
            <a:ext cx="9144000" cy="574479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98271191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Забруднення підземних вод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Содержимое 6" descr="b8008bf2-61d2-4b22-a9b7-3876ade85dd6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57158" y="1714488"/>
            <a:ext cx="8482715" cy="4908623"/>
          </a:xfrm>
        </p:spPr>
      </p:pic>
      <p:sp>
        <p:nvSpPr>
          <p:cNvPr id="48132" name="AutoShape 4" descr="blob:https://web.telegram.org/b8008bf2-61d2-4b22-a9b7-3876ade85dd6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8134" name="AutoShape 6" descr="blob:https://web.telegram.org/b8008bf2-61d2-4b22-a9b7-3876ade85dd6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960164"/>
          </a:xfrm>
        </p:spPr>
        <p:txBody>
          <a:bodyPr>
            <a:normAutofit/>
          </a:bodyPr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Вапі, Індія</a:t>
            </a:r>
          </a:p>
        </p:txBody>
      </p:sp>
      <p:pic>
        <p:nvPicPr>
          <p:cNvPr id="16386" name="Picture 2" descr="15 найзабрудненіших міст планети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04788"/>
            <a:ext cx="9144000" cy="606755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16640884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21429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Вирубка тропічних і помірних лісів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290" name="AutoShape 2" descr="Картинки по запросу deforestation graph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6" name="Рисунок 5" descr="estimated-deforestation-by-type-of-forest-and-time-period-pre-1700-2000-fao-2012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4348" y="1357298"/>
            <a:ext cx="7762875" cy="508635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922056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0" y="0"/>
          <a:ext cx="9144000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cxnSp>
        <p:nvCxnSpPr>
          <p:cNvPr id="6" name="Прямая со стрелкой 5"/>
          <p:cNvCxnSpPr/>
          <p:nvPr/>
        </p:nvCxnSpPr>
        <p:spPr>
          <a:xfrm>
            <a:off x="2786050" y="4214818"/>
            <a:ext cx="3571900" cy="15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3714744" y="3714752"/>
            <a:ext cx="20002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Міграції</a:t>
            </a:r>
            <a:endParaRPr lang="ru-RU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3" name="Прямая со стрелкой 12"/>
          <p:cNvCxnSpPr/>
          <p:nvPr/>
        </p:nvCxnSpPr>
        <p:spPr>
          <a:xfrm rot="5400000">
            <a:off x="4964909" y="4036223"/>
            <a:ext cx="2214578" cy="42862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/>
          <p:nvPr/>
        </p:nvCxnSpPr>
        <p:spPr>
          <a:xfrm rot="16200000" flipH="1">
            <a:off x="1928794" y="4000504"/>
            <a:ext cx="2214578" cy="50006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Схема 11"/>
          <p:cNvGraphicFramePr/>
          <p:nvPr/>
        </p:nvGraphicFramePr>
        <p:xfrm>
          <a:off x="0" y="0"/>
          <a:ext cx="9144000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" name="Схема 15"/>
          <p:cNvGraphicFramePr/>
          <p:nvPr/>
        </p:nvGraphicFramePr>
        <p:xfrm>
          <a:off x="0" y="0"/>
          <a:ext cx="9144000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7" name="Стрелка вниз 16"/>
          <p:cNvSpPr/>
          <p:nvPr/>
        </p:nvSpPr>
        <p:spPr>
          <a:xfrm rot="18242213">
            <a:off x="1929992" y="5106284"/>
            <a:ext cx="500066" cy="78581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Стрелка вниз 17"/>
          <p:cNvSpPr/>
          <p:nvPr/>
        </p:nvSpPr>
        <p:spPr>
          <a:xfrm>
            <a:off x="714348" y="5214950"/>
            <a:ext cx="500066" cy="78581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Стрелка вниз 18"/>
          <p:cNvSpPr/>
          <p:nvPr/>
        </p:nvSpPr>
        <p:spPr>
          <a:xfrm rot="13178598">
            <a:off x="1979096" y="3998232"/>
            <a:ext cx="500066" cy="78581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600200"/>
            <a:ext cx="9001156" cy="4757758"/>
          </a:xfrm>
        </p:spPr>
        <p:txBody>
          <a:bodyPr>
            <a:normAutofit lnSpcReduction="10000"/>
          </a:bodyPr>
          <a:lstStyle/>
          <a:p>
            <a:pPr>
              <a:lnSpc>
                <a:spcPct val="120000"/>
              </a:lnSpc>
              <a:buNone/>
            </a:pP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	 Головне протиріччя розвитку економічної та соціальної сфери багатьох держав Східної, Південної та Південно-Східної Азії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 Тропічної Африки та Латинської Америки полягає у зростанні антропогенного навантаженням на природу та її здатності до відновлення. Це призводить до загострення екологічних проблем у найбільш густозаселених регіонах.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Актуальність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Висновки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514350" indent="-514350" algn="just">
              <a:buFont typeface="+mj-lt"/>
              <a:buAutoNum type="arabicPeriod"/>
            </a:pP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Найбільш густозаселені регіони світу: Східна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Південна та Південно-Східна Азія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, </a:t>
            </a:r>
            <a:endParaRPr lang="uk-UA" dirty="0" smtClean="0">
              <a:latin typeface="Times New Roman" pitchFamily="18" charset="0"/>
              <a:cs typeface="Times New Roman" pitchFamily="18" charset="0"/>
            </a:endParaRPr>
          </a:p>
          <a:p>
            <a:pPr marL="514350" indent="-514350" algn="just">
              <a:buFont typeface="+mj-lt"/>
              <a:buAutoNum type="arabicPeriod"/>
            </a:pP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Екологічні проблеми в найбільш густозаселених регіонах пов'язані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з антропогенним навантаженням на природу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uk-UA" dirty="0" smtClean="0">
              <a:latin typeface="Times New Roman" pitchFamily="18" charset="0"/>
              <a:cs typeface="Times New Roman" pitchFamily="18" charset="0"/>
            </a:endParaRPr>
          </a:p>
          <a:p>
            <a:pPr marL="514350" indent="-514350" algn="just">
              <a:buFont typeface="+mj-lt"/>
              <a:buAutoNum type="arabicPeriod"/>
            </a:pP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Типологія густозаселених  регіонів враховує природні, історичні, економічні, соціальні чинники виникнення та особливості системи розселення.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Рівень гостроти проблем залежить від місця країни у типології ООН – у високорозвинених країнах він невисокий, у нових індустріальних країнах – дуже високий, у найбідніших – катастрофічний.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1885848">
            <a:off x="694356" y="2919116"/>
            <a:ext cx="8229600" cy="1143000"/>
          </a:xfrm>
        </p:spPr>
        <p:txBody>
          <a:bodyPr>
            <a:noAutofit/>
          </a:bodyPr>
          <a:lstStyle/>
          <a:p>
            <a:r>
              <a:rPr lang="uk-UA" sz="8000" dirty="0" smtClean="0">
                <a:latin typeface="Times New Roman" pitchFamily="18" charset="0"/>
                <a:cs typeface="Times New Roman" pitchFamily="18" charset="0"/>
              </a:rPr>
              <a:t>Дякую за увагу</a:t>
            </a:r>
            <a:r>
              <a:rPr lang="en-US" sz="8000" dirty="0" smtClean="0">
                <a:latin typeface="Times New Roman" pitchFamily="18" charset="0"/>
                <a:cs typeface="Times New Roman" pitchFamily="18" charset="0"/>
              </a:rPr>
              <a:t>!</a:t>
            </a:r>
            <a:endParaRPr lang="ru-RU" sz="8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28712"/>
          </a:xfrm>
        </p:spPr>
        <p:txBody>
          <a:bodyPr>
            <a:noAutofit/>
          </a:bodyPr>
          <a:lstStyle/>
          <a:p>
            <a:pPr algn="l"/>
            <a:r>
              <a:rPr lang="uk-UA" sz="2800" b="1" dirty="0" smtClean="0">
                <a:latin typeface="Times New Roman" pitchFamily="18" charset="0"/>
                <a:cs typeface="Times New Roman" pitchFamily="18" charset="0"/>
              </a:rPr>
              <a:t>Мета:</a:t>
            </a:r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 вивчити взаємозв’язки між проявом екологічних проблем з рівнем густоти населення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endParaRPr lang="ru-RU" sz="2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4818" name="Picture 2" descr="Guangzhou skylin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1071546"/>
            <a:ext cx="9143999" cy="578645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Завдання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marL="514350" indent="-514350" algn="just">
              <a:lnSpc>
                <a:spcPct val="160000"/>
              </a:lnSpc>
              <a:buFont typeface="+mj-lt"/>
              <a:buAutoNum type="arabicPeriod"/>
            </a:pP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Вивчити найбільш густозаселені регіони світу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marL="514350" indent="-514350" algn="just">
              <a:lnSpc>
                <a:spcPct val="160000"/>
              </a:lnSpc>
              <a:buFont typeface="+mj-lt"/>
              <a:buAutoNum type="arabicPeriod"/>
            </a:pP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Виявити особливості прояву екологічних проблем в найбільш густозаселених регіонах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marL="514350" indent="-514350" algn="just">
              <a:lnSpc>
                <a:spcPct val="160000"/>
              </a:lnSpc>
              <a:buFont typeface="+mj-lt"/>
              <a:buAutoNum type="arabicPeriod"/>
            </a:pP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Розробити типологію густозаселених регіонів за шляхами виникнення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та рівнем гостроти проблеми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1143000"/>
          </a:xfrm>
        </p:spPr>
        <p:txBody>
          <a:bodyPr>
            <a:normAutofit/>
          </a:bodyPr>
          <a:lstStyle/>
          <a:p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Східна та Південно-Східна Азія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674" name="AutoShape 2" descr="blob:https://web.telegram.org/aa1e40f4-e1d7-4a12-b57b-a462254cb485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8676" name="AutoShape 4" descr="blob:https://web.telegram.org/aa1e40f4-e1d7-4a12-b57b-a462254cb485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8678" name="AutoShape 6" descr="blob:https://web.telegram.org/aa1e40f4-e1d7-4a12-b57b-a462254cb485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7" name="Рисунок 6" descr="aa1e40f4-e1d7-4a12-b57b-a462254cb48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74971"/>
            <a:ext cx="9144000" cy="558302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-142900"/>
            <a:ext cx="9286908" cy="1428760"/>
          </a:xfrm>
        </p:spPr>
        <p:txBody>
          <a:bodyPr>
            <a:normAutofit fontScale="90000"/>
          </a:bodyPr>
          <a:lstStyle/>
          <a:p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Густота населення у країнах ЄС та ЄСВТ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Содержимое 8" descr="49c268a3-c762-4fa0-98cb-d8fa1d84f200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57158" y="1071546"/>
            <a:ext cx="8429652" cy="5542497"/>
          </a:xfrm>
        </p:spPr>
      </p:pic>
      <p:sp>
        <p:nvSpPr>
          <p:cNvPr id="1028" name="AutoShape 4" descr="blob:https://web.telegram.org/49c268a3-c762-4fa0-98cb-d8fa1d84f200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30" name="AutoShape 6" descr="blob:https://web.telegram.org/49c268a3-c762-4fa0-98cb-d8fa1d84f200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32" name="AutoShape 8" descr="blob:https://web.telegram.org/49c268a3-c762-4fa0-98cb-d8fa1d84f200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" name="Содержимое 9" descr="026e9604-c9ab-4639-8983-2c7d4098f1ea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71472" y="357166"/>
            <a:ext cx="8001024" cy="6116993"/>
          </a:xfrm>
        </p:spPr>
      </p:pic>
      <p:sp>
        <p:nvSpPr>
          <p:cNvPr id="51208" name="AutoShape 8" descr="blob:https://web.telegram.org/026e9604-c9ab-4639-8983-2c7d4098f1e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1210" name="AutoShape 10" descr="blob:https://web.telegram.org/026e9604-c9ab-4639-8983-2c7d4098f1e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1212" name="AutoShape 12" descr="blob:https://web.telegram.org/026e9604-c9ab-4639-8983-2c7d4098f1e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44" y="285728"/>
            <a:ext cx="8829676" cy="1143000"/>
          </a:xfrm>
        </p:spPr>
        <p:txBody>
          <a:bodyPr>
            <a:noAutofit/>
          </a:bodyPr>
          <a:lstStyle/>
          <a:p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Середня густота населення у країні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22" name="Picture 2" descr="https://upload.wikimedia.org/wikipedia/commons/4/4d/World_population_density_map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643050"/>
            <a:ext cx="9144000" cy="435771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3762142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1851</TotalTime>
  <Words>316</Words>
  <Application>Microsoft Office PowerPoint</Application>
  <PresentationFormat>Экран (4:3)</PresentationFormat>
  <Paragraphs>74</Paragraphs>
  <Slides>31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31</vt:i4>
      </vt:variant>
    </vt:vector>
  </HeadingPairs>
  <TitlesOfParts>
    <vt:vector size="32" baseType="lpstr">
      <vt:lpstr>Тема Office</vt:lpstr>
      <vt:lpstr>Екологічні проблеми густозаселених регіонів світу</vt:lpstr>
      <vt:lpstr>Слайд 2</vt:lpstr>
      <vt:lpstr>Актуальність</vt:lpstr>
      <vt:lpstr>Мета: вивчити взаємозв’язки між проявом екологічних проблем з рівнем густоти населення. </vt:lpstr>
      <vt:lpstr>Завдання </vt:lpstr>
      <vt:lpstr>Східна та Південно-Східна Азія</vt:lpstr>
      <vt:lpstr>Густота населення у країнах ЄС та ЄСВТ</vt:lpstr>
      <vt:lpstr>Слайд 8</vt:lpstr>
      <vt:lpstr>Середня густота населення у країні</vt:lpstr>
      <vt:lpstr>Дельта Нілу</vt:lpstr>
      <vt:lpstr>Острів Ява</vt:lpstr>
      <vt:lpstr>Дельта Гангу</vt:lpstr>
      <vt:lpstr>Слайд 13</vt:lpstr>
      <vt:lpstr>Шанхай </vt:lpstr>
      <vt:lpstr>Карачі </vt:lpstr>
      <vt:lpstr>Дакка </vt:lpstr>
      <vt:lpstr>Калькутта </vt:lpstr>
      <vt:lpstr>Мумбаї </vt:lpstr>
      <vt:lpstr>Слайд 19</vt:lpstr>
      <vt:lpstr>Слайд 20</vt:lpstr>
      <vt:lpstr>Слайд 21</vt:lpstr>
      <vt:lpstr>Забруднення повітря</vt:lpstr>
      <vt:lpstr>Тянжинь, Китай</vt:lpstr>
      <vt:lpstr>Забруднення підземних вод</vt:lpstr>
      <vt:lpstr>Вапі, Індія</vt:lpstr>
      <vt:lpstr>Вирубка тропічних і помірних лісів</vt:lpstr>
      <vt:lpstr>Слайд 27</vt:lpstr>
      <vt:lpstr>Слайд 28</vt:lpstr>
      <vt:lpstr>Слайд 29</vt:lpstr>
      <vt:lpstr>Висновки</vt:lpstr>
      <vt:lpstr>Дякую за увагу!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Екологічні та соціальні проблеми густозаселених регіонів світу</dc:title>
  <dc:creator>Aj</dc:creator>
  <cp:lastModifiedBy>Админ</cp:lastModifiedBy>
  <cp:revision>161</cp:revision>
  <dcterms:created xsi:type="dcterms:W3CDTF">2019-11-29T18:48:27Z</dcterms:created>
  <dcterms:modified xsi:type="dcterms:W3CDTF">2020-05-10T21:21:22Z</dcterms:modified>
</cp:coreProperties>
</file>