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40" autoAdjust="0"/>
  </p:normalViewPr>
  <p:slideViewPr>
    <p:cSldViewPr>
      <p:cViewPr>
        <p:scale>
          <a:sx n="94" d="100"/>
          <a:sy n="94" d="100"/>
        </p:scale>
        <p:origin x="-12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276872"/>
            <a:ext cx="3816424" cy="244827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Глобальна</a:t>
            </a:r>
            <a:b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b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тероризму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797152"/>
            <a:ext cx="3309803" cy="884557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buClr>
                <a:srgbClr val="94C600"/>
              </a:buClr>
              <a:defRPr/>
            </a:pPr>
            <a:r>
              <a:rPr lang="uk-UA" altLang="uk-UA" sz="2800" b="1" dirty="0" err="1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Підготув</a:t>
            </a:r>
            <a:r>
              <a:rPr lang="ru-RU" altLang="uk-UA" sz="2800" b="1" dirty="0" err="1" smtClean="0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altLang="uk-UA" sz="2800" b="1" dirty="0" smtClean="0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90000"/>
              </a:lnSpc>
              <a:buClr>
                <a:srgbClr val="94C600"/>
              </a:buClr>
              <a:defRPr/>
            </a:pPr>
            <a:r>
              <a:rPr lang="ru-RU" altLang="uk-UA" sz="2800" b="1" dirty="0" err="1" smtClean="0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altLang="uk-UA" sz="2800" b="1" dirty="0" smtClean="0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9-Б </a:t>
            </a:r>
            <a:r>
              <a:rPr lang="ru-RU" altLang="uk-UA" sz="2800" b="1" dirty="0" err="1" smtClean="0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uk-UA" altLang="uk-UA" sz="2800" b="1" dirty="0" smtClean="0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200" b="1" dirty="0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Войтенко </a:t>
            </a:r>
            <a:r>
              <a:rPr lang="uk-UA" altLang="uk-UA" sz="3200" b="1" dirty="0" smtClean="0">
                <a:solidFill>
                  <a:srgbClr val="71685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Юрій</a:t>
            </a:r>
            <a:endParaRPr lang="ru-RU" altLang="uk-UA" sz="3200" b="1" dirty="0">
              <a:solidFill>
                <a:srgbClr val="71685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економіка\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18100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терориз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109865" cy="23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825272"/>
          </a:xfrm>
        </p:spPr>
        <p:txBody>
          <a:bodyPr>
            <a:normAutofit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Проблема </a:t>
            </a:r>
            <a:r>
              <a:rPr lang="ru-RU" sz="3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боротьби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 </a:t>
            </a:r>
            <a:r>
              <a:rPr lang="ru-RU" sz="3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тероризмом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3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багаторівнева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960555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багатосторонньому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партнерстві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структурами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На Закарпатті мають намір виділити майже 15 мільйонів для боротьб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3062568" cy="20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отидіяти тероризму разом з партнер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59" y="4407338"/>
            <a:ext cx="2960278" cy="195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оротьба з тероризмом в Україні: депутат прокоментував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9352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908720"/>
            <a:ext cx="4968552" cy="554461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кодексі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злочинів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тероризм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як "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здійсненню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агентами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Тероризм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07" y="3933056"/>
            <a:ext cx="3434559" cy="25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93" y="1340768"/>
            <a:ext cx="3337173" cy="210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8064896" cy="1143000"/>
          </a:xfrm>
        </p:spPr>
        <p:txBody>
          <a:bodyPr>
            <a:noAutofit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Терористична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діяльність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сучасних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умовах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характеризується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такими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ознаками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4320480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широким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розмахом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відсутністю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чітко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виражених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державних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кордонів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наявністю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зв’язку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взаємодії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міжнародними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терористичними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центрами та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організаціями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жорстокою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організаційною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структурою, яка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складається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керівної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оперативної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ланок,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підрозділів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розвідки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контррозвідки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суворою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конспірацією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ретельним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вибором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кадрів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якісним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технічним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оснащенням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яке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конкурує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а то й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перевищує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оснащення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урядових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військ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8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Сучасний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тероризм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ru-RU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потужні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структури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з </a:t>
            </a:r>
            <a:r>
              <a:rPr lang="ru-RU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відповідним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оснащенням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Приклади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Афганістану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Таджикистану, Косово,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Чечні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показують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сучасний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тероризм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здатен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вести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диверсійно-терористичну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війну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брати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участь 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масштабних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збройних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конфліктах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39" y="3933056"/>
            <a:ext cx="4051602" cy="26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44934" cy="1143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Найочевидніша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ознака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тероризму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насильство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323652"/>
            <a:ext cx="4320479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теракт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продемонструвати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максимум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домогтися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розголосу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резонансу в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атеріали про терор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10300"/>
            <a:ext cx="4720524" cy="21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іжнародний тероризм – віхи кривавої історії - Тероризм у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9458"/>
            <a:ext cx="3902067" cy="24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Демонстративність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друга </a:t>
            </a:r>
            <a:r>
              <a:rPr lang="ru-RU" sz="3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ознака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тероризму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2323652"/>
            <a:ext cx="4248472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айбільшу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тривогу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виконавців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терактів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Фанатичні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підлітки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радикально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налаштовані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озлоблені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безробітні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Міжнародний тероризм становить реальну загрозу для Канади, – ліде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55403"/>
            <a:ext cx="3768502" cy="215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оротьба з тероризмом | Листи до приятел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42" y="1988840"/>
            <a:ext cx="35283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Велику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роль у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поширенні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тероризму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відіграє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релігія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23652"/>
            <a:ext cx="4320480" cy="39136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особливо актуально у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терористичні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підривах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протиправних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діяннях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прикриваються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релігійною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атрибутикою і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ідеологією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.</a:t>
            </a:r>
            <a:endParaRPr lang="ru-RU" sz="2800" dirty="0"/>
          </a:p>
        </p:txBody>
      </p:sp>
      <p:pic>
        <p:nvPicPr>
          <p:cNvPr id="6146" name="Picture 2" descr="Іслам породжує тероризм. Такі факти! | Католицький Огля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424436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оротьба з тероризмом, всі новини за тегом боротьба з тероризмо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61458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48872" cy="1152128"/>
          </a:xfrm>
        </p:spPr>
        <p:txBody>
          <a:bodyPr>
            <a:normAutofit fontScale="90000"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27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Серед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терористичних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організацій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світу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найвідоміші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13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416824" cy="473311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Аль-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Каіда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ісламський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фронт джихаду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іудеїв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християн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Ісламська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мусульманських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святинь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").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Хезбулах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Аллаха",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ісламського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правосуддя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Послідовники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пророка Мухаммеда".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Об’єднані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самооборони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Колумбії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Японська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релігійна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секта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"АУМ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Сінріке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"Альф").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Вітчизна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басків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свобода"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124744"/>
            <a:ext cx="5328591" cy="518457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терористичних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жертв для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страхітливих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задумів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уже не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окреслений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якоюсь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державою,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національною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релігійною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приналежністю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впевненим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піддасться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випробуванням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терористичних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атак.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демонструють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трагічну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реальність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таких атак, все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наближеність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кордонів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Тероризм як соціальне явище - Терориз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4322"/>
            <a:ext cx="32246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Літак з президентом Польщі Качинським був підірваний термобарични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520646" cy="19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326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Глобальна проблема тероризму</vt:lpstr>
      <vt:lpstr>Презентация PowerPoint</vt:lpstr>
      <vt:lpstr>Терористична діяльність у сучасних умовах характеризується такими ознаками: </vt:lpstr>
      <vt:lpstr>Сучасний тероризм – це потужні структури з відповідним оснащенням. </vt:lpstr>
      <vt:lpstr>Найочевидніша ознака тероризму – насильство</vt:lpstr>
      <vt:lpstr>Демонстративність – друга ознака тероризму</vt:lpstr>
      <vt:lpstr>Велику роль у поширенні тероризму відіграє релігія</vt:lpstr>
      <vt:lpstr>Серед терористичних організацій світу найвідоміші: </vt:lpstr>
      <vt:lpstr>Презентация PowerPoint</vt:lpstr>
      <vt:lpstr>Проблема боротьби з тероризмом – багаторівнева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Глобальна проблема тероризму</dc:title>
  <dc:creator>UserF</dc:creator>
  <cp:lastModifiedBy>Aj</cp:lastModifiedBy>
  <cp:revision>12</cp:revision>
  <dcterms:created xsi:type="dcterms:W3CDTF">2020-05-20T11:53:42Z</dcterms:created>
  <dcterms:modified xsi:type="dcterms:W3CDTF">2020-05-21T20:31:52Z</dcterms:modified>
</cp:coreProperties>
</file>