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7" r:id="rId5"/>
    <p:sldId id="265" r:id="rId6"/>
    <p:sldId id="259" r:id="rId7"/>
    <p:sldId id="261" r:id="rId8"/>
    <p:sldId id="257" r:id="rId9"/>
    <p:sldId id="266" r:id="rId10"/>
    <p:sldId id="258" r:id="rId11"/>
    <p:sldId id="260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ПАР. Система розселення. Особливості структури економіки. Виробництва, що визначають міжнародну спеціалізацію </a:t>
            </a:r>
            <a:r>
              <a:rPr lang="uk-UA" b="1" dirty="0" smtClean="0">
                <a:solidFill>
                  <a:schemeClr val="bg1"/>
                </a:solidFill>
              </a:rPr>
              <a:t>країни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589240"/>
            <a:ext cx="3232448" cy="625624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Бартош Є.М.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Особливості структури економіки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12775"/>
            <a:ext cx="8372835" cy="50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Структура </a:t>
            </a:r>
            <a:r>
              <a:rPr lang="uk-UA" b="1" dirty="0">
                <a:solidFill>
                  <a:schemeClr val="bg1"/>
                </a:solidFill>
              </a:rPr>
              <a:t>економіки</a:t>
            </a:r>
            <a:endParaRPr lang="ru-RU" dirty="0"/>
          </a:p>
        </p:txBody>
      </p:sp>
      <p:pic>
        <p:nvPicPr>
          <p:cNvPr id="5" name="Picture 4" descr="Південно-Африканська Республіка (ПАР) - Підручник з Географ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805494" cy="54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Виробництва, що визначають міжнародну спеціалізацію країни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1"/>
          <a:stretch/>
        </p:blipFill>
        <p:spPr bwMode="auto">
          <a:xfrm>
            <a:off x="251520" y="1772816"/>
            <a:ext cx="8820025" cy="267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9" r="68899" b="40763"/>
          <a:stretch/>
        </p:blipFill>
        <p:spPr bwMode="auto">
          <a:xfrm>
            <a:off x="251520" y="4509120"/>
            <a:ext cx="2448272" cy="21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6" r="68899" b="22123"/>
          <a:stretch/>
        </p:blipFill>
        <p:spPr bwMode="auto">
          <a:xfrm>
            <a:off x="2702127" y="4509118"/>
            <a:ext cx="2598598" cy="21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j\Desktop\ДИСТАНЦІЙНЕ 2\10\Африка\Африка 2\ПАР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2808312" cy="22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Кейптаун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Aj\Desktop\ДИСТАНЦІЙНЕ 2\10\Африка\Африка 2\ПАР\1572544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8929094" cy="50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Адміністративний поділ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Південно-Африканська Республіка (ПАР) - Підручник з Географ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26629" cy="53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Англо-бурська війна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Англо-бурська війна (1899-190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j\Desktop\ДИСТАНЦІЙНЕ 2\10\Африка\Африка 2\ПАР\rubase_3_449208879_17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5053"/>
            <a:ext cx="5760640" cy="46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бантустан — Викислов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Aj\Desktop\ДИСТАНЦІЙНЕ 2\10\Африка\Африка 2\ПАР\1200px-Bantustans_in_South_Afri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9" y="-12843"/>
            <a:ext cx="7837464" cy="68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івденно-Африканська Республі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Південна Африка - Сайт geografiamozil2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870"/>
            <a:ext cx="6624736" cy="65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6"/>
          <a:stretch/>
        </p:blipFill>
        <p:spPr bwMode="auto">
          <a:xfrm>
            <a:off x="355112" y="620687"/>
            <a:ext cx="8492567" cy="13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5" y="3017845"/>
            <a:ext cx="8726123" cy="3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555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Система </a:t>
            </a:r>
            <a:r>
              <a:rPr lang="uk-UA" b="1" dirty="0" smtClean="0">
                <a:solidFill>
                  <a:schemeClr val="bg1"/>
                </a:solidFill>
              </a:rPr>
              <a:t>розселення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99769"/>
            <a:ext cx="4392488" cy="55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івденно-Африканська Республіка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552728" cy="64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2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Структура населення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Південно-Африканська Республіка (ПАР) - Підручник з Географ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9240"/>
            <a:ext cx="3759780" cy="50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" b="9398"/>
          <a:stretch/>
        </p:blipFill>
        <p:spPr bwMode="auto">
          <a:xfrm>
            <a:off x="179512" y="1993158"/>
            <a:ext cx="4814766" cy="444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ПАР. Система розселення. Особливості структури економіки. Виробництва, що визначають міжнародну спеціалізацію країни </vt:lpstr>
      <vt:lpstr>Адміністративний поділ</vt:lpstr>
      <vt:lpstr>Англо-бурська війна </vt:lpstr>
      <vt:lpstr>Презентация PowerPoint</vt:lpstr>
      <vt:lpstr>Презентация PowerPoint</vt:lpstr>
      <vt:lpstr>Презентация PowerPoint</vt:lpstr>
      <vt:lpstr>Система розселення</vt:lpstr>
      <vt:lpstr>Презентация PowerPoint</vt:lpstr>
      <vt:lpstr>Структура населення</vt:lpstr>
      <vt:lpstr>Особливості структури економіки</vt:lpstr>
      <vt:lpstr>Структура економіки</vt:lpstr>
      <vt:lpstr>Виробництва, що визначають міжнародну спеціалізацію країни</vt:lpstr>
      <vt:lpstr>Кейптаун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14</cp:revision>
  <dcterms:created xsi:type="dcterms:W3CDTF">2020-05-24T16:59:39Z</dcterms:created>
  <dcterms:modified xsi:type="dcterms:W3CDTF">2020-05-24T21:14:30Z</dcterms:modified>
</cp:coreProperties>
</file>