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C262FE-52F6-4072-A510-729815B4B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1DE025-5CE7-4FD0-BF72-5715616B4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00F703-658B-43A0-8893-8BB50249B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AA04F5-582C-459F-8E41-35E1A2F5D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B0CFAD-1909-421C-9D17-537E9795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856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2F1CDC-F0E9-44BC-81BF-58CA029A4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BBE018-4EBF-4CF6-964B-1A54876FC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2D8BCF-C56A-4B31-9343-D0A951A18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28D039-9D46-4AAC-A354-9B7B5424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1D0CA5-ECBF-4F91-85CD-11306ED7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5745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167772-D49D-4F0F-98AF-F69E19E9E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A1AB435-3063-41F1-B9C5-D537FEC3E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24F028-776E-49EE-89A4-C106C7CF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9E85A8-D6F2-41F3-9FB6-192081915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1CD4CD-A6A2-4757-B953-92F8AE10A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4532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3C6DBF-A776-4D7D-A3DF-9C0A0BE9D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0586EB-D0A9-4DC1-9C99-039132724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1C056-E453-429A-89A1-75A91135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69CF80-817A-4D27-A32A-2BEA5367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D14BD9-58C9-4E9D-A0EE-DF9216DC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125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CDA4E0-C8F9-4E9A-BA15-53AC02239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820A50-6571-4194-86A8-5F7514D0F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6D92B3-7339-4BD6-A413-7A000AAA3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C2B2FA-166C-4077-93B6-9388E0B55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53BD1A-21E5-4A06-AE82-C98A632D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2114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49FC2-1C22-4A29-B634-8892B814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F03305-F08C-4069-A3D6-F3698FBEB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BD60E5-813B-4136-B7AE-445F3B797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C252F8-29D7-48A5-9D11-03F16C26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36E247-4622-4DAE-AC82-61372E1D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352175-ECEC-4B20-B7A1-6AC9B676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4643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2D323-1F2E-483B-A03C-DA2B65321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2ED39B-E185-4938-B37A-BCDF1A0AE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7D23C7-31E9-4312-8EAE-CA9F3BDD2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BF45B7-9350-4895-95E8-8BC47A2A9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9D7141B-381C-4B0E-A589-41F4BAC42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65ECC1-520E-4DBE-9348-26EE7F3ED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1C42ED-6D53-4D19-98FF-141102832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B7BBA5A-8052-455F-9A3D-0EB4D1865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207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314E8D-4E6C-49F2-87FC-DA0E9237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7EF40B-7226-460E-AC16-40C2916D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6339755-2B25-44A4-9331-6762FFB0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B3A5E8-CA84-4044-A801-A37FEDA0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7770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2BD4A36-4056-436C-9598-68183BAA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4E2847A-2CB4-4342-8D21-FF06D1A9D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093DA38-98AE-4D6D-84DD-CE0E4EC6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2668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BE3E1-A786-4B37-A0DD-25839E871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765CF1-B71B-4A5B-AAAB-785604C87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706DD1-069B-4C80-90E9-A13C53A16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FD28BE-111A-480C-8885-CC65D5DB7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9729A6-DDCA-412F-A5B7-57EA13804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04B22E-1749-4857-98BD-7F1D18D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0614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474B4-9D59-4CBC-9045-F7D57EED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587F0ED-9A91-443E-9137-172442A26D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1E3B91-7CA7-4AE9-88DE-CC8ED2E1E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9F58E4-EC45-4871-8002-DD3881776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3EA689-6CB2-4608-996E-2093C6C1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CD62E7-938C-4261-8D7C-B05AC0793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6678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BA43D-31D3-4944-AD8A-EF9C38F1D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559549-2F53-44A2-B3DE-EA9B145E7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19A746-3B6C-4D27-B783-EFA3559D5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DC44B-9982-4406-B806-02BE12980709}" type="datetimeFigureOut">
              <a:rPr lang="LID4096" smtClean="0"/>
              <a:t>09/16/2020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C603F7-161A-4D1A-9CF7-954E9088E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30B0EC-6A3C-4D1C-9A5B-5DE3CE865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B3C86-4480-4DB6-8042-2751F8EC41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6359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0B9D50-E2D0-4B2D-92D2-FB3CCEB2BD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Розграфлення та номенклатура топографічних карт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E7B990-EBD7-4178-85AE-1399634A2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6826" y="4563122"/>
            <a:ext cx="3761173" cy="694678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Бартош Є.М.</a:t>
            </a:r>
            <a:endParaRPr lang="LID40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13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и по запросу масштаб види масштабів"/>
          <p:cNvPicPr>
            <a:picLocks noChangeAspect="1" noChangeArrowheads="1"/>
          </p:cNvPicPr>
          <p:nvPr/>
        </p:nvPicPr>
        <p:blipFill>
          <a:blip r:embed="rId2"/>
          <a:srcRect l="68506" t="2577" r="2099" b="51811"/>
          <a:stretch>
            <a:fillRect/>
          </a:stretch>
        </p:blipFill>
        <p:spPr bwMode="auto">
          <a:xfrm>
            <a:off x="3309918" y="142852"/>
            <a:ext cx="6000792" cy="642942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и по запросу масштаб види масштабів"/>
          <p:cNvPicPr>
            <a:picLocks noChangeAspect="1" noChangeArrowheads="1"/>
          </p:cNvPicPr>
          <p:nvPr/>
        </p:nvPicPr>
        <p:blipFill>
          <a:blip r:embed="rId2"/>
          <a:srcRect l="2191" t="50290" r="68596" b="4231"/>
          <a:stretch>
            <a:fillRect/>
          </a:stretch>
        </p:blipFill>
        <p:spPr bwMode="auto">
          <a:xfrm>
            <a:off x="3238480" y="142852"/>
            <a:ext cx="5715040" cy="614366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0E1E93-7690-4896-8D9A-CDE554651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F9DCD7-4B10-4CAF-998B-19F56849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6, вивчити співвідношення номенклатури, масштабів, детальності та охоплення карт.</a:t>
            </a:r>
            <a:endParaRPr lang="LID4096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01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E23F7A-EB25-46A1-99F2-5797BAFEB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529" y="275209"/>
            <a:ext cx="4376692" cy="4935984"/>
          </a:xfrm>
        </p:spPr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Розграфлення топографічних карт на об'ємній моделі</a:t>
            </a:r>
            <a:endParaRPr lang="LID4096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4A1EA5E-276B-4945-9D52-CEDE5862E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70" y="176250"/>
            <a:ext cx="6693762" cy="65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21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FAA95-F0F8-4D7F-8625-D05FD6C7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D10D14-604A-4FC5-99E1-C26D82517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46" y="230819"/>
            <a:ext cx="11068072" cy="635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4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7CBAE9-3E3B-4B38-8DCB-66C90A8C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D08A061-D683-41B5-9FAC-C8CEB6860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779" y="150920"/>
            <a:ext cx="3925517" cy="663162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135C9AC-B993-440A-A874-1BBCF5D9E5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46"/>
          <a:stretch/>
        </p:blipFill>
        <p:spPr>
          <a:xfrm>
            <a:off x="5378875" y="125196"/>
            <a:ext cx="5974925" cy="665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2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0F124-452B-425A-ABAE-BE4C68D13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 до більшого масштабу зменшує територію, яка зображується на аркуші, але збільшує її номенклатурний підпис, який означає її адресу на поверхні планети.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54F0DD-0C57-4971-ACEE-280D595C6B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47"/>
          <a:stretch/>
        </p:blipFill>
        <p:spPr>
          <a:xfrm>
            <a:off x="210674" y="2104008"/>
            <a:ext cx="11702505" cy="400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64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9715F-FB79-41B4-8BFA-CD095E80F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BAB8385-39B5-4C3A-9D4C-8F90315F2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364" y="151606"/>
            <a:ext cx="9279271" cy="655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67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Картинки по запросу масштаб види масштабів"/>
          <p:cNvPicPr>
            <a:picLocks noChangeAspect="1" noChangeArrowheads="1"/>
          </p:cNvPicPr>
          <p:nvPr/>
        </p:nvPicPr>
        <p:blipFill>
          <a:blip r:embed="rId2"/>
          <a:srcRect b="2696"/>
          <a:stretch>
            <a:fillRect/>
          </a:stretch>
        </p:blipFill>
        <p:spPr bwMode="auto">
          <a:xfrm>
            <a:off x="1524000" y="0"/>
            <a:ext cx="9144000" cy="61436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4364" y="3357562"/>
            <a:ext cx="5929354" cy="2714636"/>
          </a:xfrm>
          <a:solidFill>
            <a:srgbClr val="FFFF00"/>
          </a:solidFill>
        </p:spPr>
        <p:txBody>
          <a:bodyPr/>
          <a:lstStyle/>
          <a:p>
            <a:r>
              <a:rPr lang="uk-U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Залежність детальності карт від масштабу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и по запросу масштаб види масштабів"/>
          <p:cNvPicPr>
            <a:picLocks noChangeAspect="1" noChangeArrowheads="1"/>
          </p:cNvPicPr>
          <p:nvPr/>
        </p:nvPicPr>
        <p:blipFill>
          <a:blip r:embed="rId2"/>
          <a:srcRect l="2094" t="3081" r="68583" b="51926"/>
          <a:stretch>
            <a:fillRect/>
          </a:stretch>
        </p:blipFill>
        <p:spPr bwMode="auto">
          <a:xfrm>
            <a:off x="3381356" y="357166"/>
            <a:ext cx="6000792" cy="635798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и по запросу масштаб види масштабів"/>
          <p:cNvPicPr>
            <a:picLocks noChangeAspect="1" noChangeArrowheads="1"/>
          </p:cNvPicPr>
          <p:nvPr/>
        </p:nvPicPr>
        <p:blipFill>
          <a:blip r:embed="rId2"/>
          <a:srcRect l="35031" t="2862" r="35504" b="52384"/>
          <a:stretch>
            <a:fillRect/>
          </a:stretch>
        </p:blipFill>
        <p:spPr bwMode="auto">
          <a:xfrm>
            <a:off x="3095604" y="357166"/>
            <a:ext cx="5857916" cy="614366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62</Words>
  <Application>Microsoft Office PowerPoint</Application>
  <PresentationFormat>Широкоэкранный</PresentationFormat>
  <Paragraphs>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Розграфлення та номенклатура топографічних карт</vt:lpstr>
      <vt:lpstr>Розграфлення топографічних карт на об'ємній моделі</vt:lpstr>
      <vt:lpstr>Презентация PowerPoint</vt:lpstr>
      <vt:lpstr>Презентация PowerPoint</vt:lpstr>
      <vt:lpstr>Перехід до більшого масштабу зменшує територію, яка зображується на аркуші, але збільшує її номенклатурний підпис, який означає її адресу на поверхні планети.</vt:lpstr>
      <vt:lpstr>Презентация PowerPoint</vt:lpstr>
      <vt:lpstr>Залежність детальності карт від масштабу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2020-09-15T22:09:42Z</dcterms:created>
  <dcterms:modified xsi:type="dcterms:W3CDTF">2020-09-15T23:03:28Z</dcterms:modified>
</cp:coreProperties>
</file>