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59" r:id="rId5"/>
    <p:sldId id="262" r:id="rId6"/>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586793-48C4-4DD8-8B7C-EA22351CFA9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LID4096"/>
          </a:p>
        </p:txBody>
      </p:sp>
      <p:sp>
        <p:nvSpPr>
          <p:cNvPr id="3" name="Подзаголовок 2">
            <a:extLst>
              <a:ext uri="{FF2B5EF4-FFF2-40B4-BE49-F238E27FC236}">
                <a16:creationId xmlns:a16="http://schemas.microsoft.com/office/drawing/2014/main" id="{90BFED79-275E-4047-9570-861256AB53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LID4096"/>
          </a:p>
        </p:txBody>
      </p:sp>
      <p:sp>
        <p:nvSpPr>
          <p:cNvPr id="4" name="Дата 3">
            <a:extLst>
              <a:ext uri="{FF2B5EF4-FFF2-40B4-BE49-F238E27FC236}">
                <a16:creationId xmlns:a16="http://schemas.microsoft.com/office/drawing/2014/main" id="{74A92857-DD46-4505-985F-D06F389C00BD}"/>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5AF0AF7B-E05D-41F7-A165-5F73F9150C60}"/>
              </a:ext>
            </a:extLst>
          </p:cNvPr>
          <p:cNvSpPr>
            <a:spLocks noGrp="1"/>
          </p:cNvSpPr>
          <p:nvPr>
            <p:ph type="ftr" sz="quarter" idx="11"/>
          </p:nvPr>
        </p:nvSpPr>
        <p:spPr/>
        <p:txBody>
          <a:bodyPr/>
          <a:lstStyle/>
          <a:p>
            <a:endParaRPr lang="LID4096"/>
          </a:p>
        </p:txBody>
      </p:sp>
      <p:sp>
        <p:nvSpPr>
          <p:cNvPr id="6" name="Номер слайда 5">
            <a:extLst>
              <a:ext uri="{FF2B5EF4-FFF2-40B4-BE49-F238E27FC236}">
                <a16:creationId xmlns:a16="http://schemas.microsoft.com/office/drawing/2014/main" id="{5A2B4965-8CEA-473F-819F-B1B48B63F8AD}"/>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168862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F5E2D2-16CD-46F7-9C71-CC606C77F574}"/>
              </a:ext>
            </a:extLst>
          </p:cNvPr>
          <p:cNvSpPr>
            <a:spLocks noGrp="1"/>
          </p:cNvSpPr>
          <p:nvPr>
            <p:ph type="title"/>
          </p:nvPr>
        </p:nvSpPr>
        <p:spPr/>
        <p:txBody>
          <a:bodyPr/>
          <a:lstStyle/>
          <a:p>
            <a:r>
              <a:rPr lang="ru-RU"/>
              <a:t>Образец заголовка</a:t>
            </a:r>
            <a:endParaRPr lang="LID4096"/>
          </a:p>
        </p:txBody>
      </p:sp>
      <p:sp>
        <p:nvSpPr>
          <p:cNvPr id="3" name="Вертикальный текст 2">
            <a:extLst>
              <a:ext uri="{FF2B5EF4-FFF2-40B4-BE49-F238E27FC236}">
                <a16:creationId xmlns:a16="http://schemas.microsoft.com/office/drawing/2014/main" id="{F7DF59E2-57F4-4E6B-A917-06B09EB2F3B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Дата 3">
            <a:extLst>
              <a:ext uri="{FF2B5EF4-FFF2-40B4-BE49-F238E27FC236}">
                <a16:creationId xmlns:a16="http://schemas.microsoft.com/office/drawing/2014/main" id="{4012ECB7-2E4C-477E-9A24-B5EB6906FD0A}"/>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A82B6D93-A815-4296-BAC8-0505C4E8E88B}"/>
              </a:ext>
            </a:extLst>
          </p:cNvPr>
          <p:cNvSpPr>
            <a:spLocks noGrp="1"/>
          </p:cNvSpPr>
          <p:nvPr>
            <p:ph type="ftr" sz="quarter" idx="11"/>
          </p:nvPr>
        </p:nvSpPr>
        <p:spPr/>
        <p:txBody>
          <a:bodyPr/>
          <a:lstStyle/>
          <a:p>
            <a:endParaRPr lang="LID4096"/>
          </a:p>
        </p:txBody>
      </p:sp>
      <p:sp>
        <p:nvSpPr>
          <p:cNvPr id="6" name="Номер слайда 5">
            <a:extLst>
              <a:ext uri="{FF2B5EF4-FFF2-40B4-BE49-F238E27FC236}">
                <a16:creationId xmlns:a16="http://schemas.microsoft.com/office/drawing/2014/main" id="{70241C25-D660-407C-BBC1-BB675D6C13AD}"/>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51807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77C61F3-DDEE-4982-9CB6-3987EDEC276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LID4096"/>
          </a:p>
        </p:txBody>
      </p:sp>
      <p:sp>
        <p:nvSpPr>
          <p:cNvPr id="3" name="Вертикальный текст 2">
            <a:extLst>
              <a:ext uri="{FF2B5EF4-FFF2-40B4-BE49-F238E27FC236}">
                <a16:creationId xmlns:a16="http://schemas.microsoft.com/office/drawing/2014/main" id="{17C7B7F7-FCE9-4D40-A1C2-C0B1DBD8B32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Дата 3">
            <a:extLst>
              <a:ext uri="{FF2B5EF4-FFF2-40B4-BE49-F238E27FC236}">
                <a16:creationId xmlns:a16="http://schemas.microsoft.com/office/drawing/2014/main" id="{43B31983-E568-4D84-B4CE-98DDD466A3FF}"/>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F8A4C844-11A3-41B2-9151-4131946E3656}"/>
              </a:ext>
            </a:extLst>
          </p:cNvPr>
          <p:cNvSpPr>
            <a:spLocks noGrp="1"/>
          </p:cNvSpPr>
          <p:nvPr>
            <p:ph type="ftr" sz="quarter" idx="11"/>
          </p:nvPr>
        </p:nvSpPr>
        <p:spPr/>
        <p:txBody>
          <a:bodyPr/>
          <a:lstStyle/>
          <a:p>
            <a:endParaRPr lang="LID4096"/>
          </a:p>
        </p:txBody>
      </p:sp>
      <p:sp>
        <p:nvSpPr>
          <p:cNvPr id="6" name="Номер слайда 5">
            <a:extLst>
              <a:ext uri="{FF2B5EF4-FFF2-40B4-BE49-F238E27FC236}">
                <a16:creationId xmlns:a16="http://schemas.microsoft.com/office/drawing/2014/main" id="{F2771A03-D0E0-41EA-8536-AB3962231698}"/>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2757688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E1D15D-388A-47D0-8815-843CC04429C2}"/>
              </a:ext>
            </a:extLst>
          </p:cNvPr>
          <p:cNvSpPr>
            <a:spLocks noGrp="1"/>
          </p:cNvSpPr>
          <p:nvPr>
            <p:ph type="title"/>
          </p:nvPr>
        </p:nvSpPr>
        <p:spPr/>
        <p:txBody>
          <a:bodyPr/>
          <a:lstStyle/>
          <a:p>
            <a:r>
              <a:rPr lang="ru-RU"/>
              <a:t>Образец заголовка</a:t>
            </a:r>
            <a:endParaRPr lang="LID4096"/>
          </a:p>
        </p:txBody>
      </p:sp>
      <p:sp>
        <p:nvSpPr>
          <p:cNvPr id="3" name="Объект 2">
            <a:extLst>
              <a:ext uri="{FF2B5EF4-FFF2-40B4-BE49-F238E27FC236}">
                <a16:creationId xmlns:a16="http://schemas.microsoft.com/office/drawing/2014/main" id="{F4B81351-5AE3-4EF7-BD18-4800CB101AF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Дата 3">
            <a:extLst>
              <a:ext uri="{FF2B5EF4-FFF2-40B4-BE49-F238E27FC236}">
                <a16:creationId xmlns:a16="http://schemas.microsoft.com/office/drawing/2014/main" id="{D410E9AF-5D66-4C96-A8F2-AD27259B3C93}"/>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F132935E-E4D2-494B-8221-1707CD2E4D3A}"/>
              </a:ext>
            </a:extLst>
          </p:cNvPr>
          <p:cNvSpPr>
            <a:spLocks noGrp="1"/>
          </p:cNvSpPr>
          <p:nvPr>
            <p:ph type="ftr" sz="quarter" idx="11"/>
          </p:nvPr>
        </p:nvSpPr>
        <p:spPr/>
        <p:txBody>
          <a:bodyPr/>
          <a:lstStyle/>
          <a:p>
            <a:endParaRPr lang="LID4096"/>
          </a:p>
        </p:txBody>
      </p:sp>
      <p:sp>
        <p:nvSpPr>
          <p:cNvPr id="6" name="Номер слайда 5">
            <a:extLst>
              <a:ext uri="{FF2B5EF4-FFF2-40B4-BE49-F238E27FC236}">
                <a16:creationId xmlns:a16="http://schemas.microsoft.com/office/drawing/2014/main" id="{503BDD40-3AD9-43F3-9A4D-2679B41518DC}"/>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137537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092AF8-417B-458F-B33A-E7D2009E5F4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LID4096"/>
          </a:p>
        </p:txBody>
      </p:sp>
      <p:sp>
        <p:nvSpPr>
          <p:cNvPr id="3" name="Текст 2">
            <a:extLst>
              <a:ext uri="{FF2B5EF4-FFF2-40B4-BE49-F238E27FC236}">
                <a16:creationId xmlns:a16="http://schemas.microsoft.com/office/drawing/2014/main" id="{48C92400-82D5-409F-89F8-B61756DF18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D33190A-CD40-45A0-A349-14B24AD87FBB}"/>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572E7D21-B3D7-4052-9A72-3D91DAB7284E}"/>
              </a:ext>
            </a:extLst>
          </p:cNvPr>
          <p:cNvSpPr>
            <a:spLocks noGrp="1"/>
          </p:cNvSpPr>
          <p:nvPr>
            <p:ph type="ftr" sz="quarter" idx="11"/>
          </p:nvPr>
        </p:nvSpPr>
        <p:spPr/>
        <p:txBody>
          <a:bodyPr/>
          <a:lstStyle/>
          <a:p>
            <a:endParaRPr lang="LID4096"/>
          </a:p>
        </p:txBody>
      </p:sp>
      <p:sp>
        <p:nvSpPr>
          <p:cNvPr id="6" name="Номер слайда 5">
            <a:extLst>
              <a:ext uri="{FF2B5EF4-FFF2-40B4-BE49-F238E27FC236}">
                <a16:creationId xmlns:a16="http://schemas.microsoft.com/office/drawing/2014/main" id="{5F3DF5C6-5412-4E27-8197-DE42BEE8718F}"/>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1631548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1B9AE-3D18-4A2E-96BF-6B83886ED738}"/>
              </a:ext>
            </a:extLst>
          </p:cNvPr>
          <p:cNvSpPr>
            <a:spLocks noGrp="1"/>
          </p:cNvSpPr>
          <p:nvPr>
            <p:ph type="title"/>
          </p:nvPr>
        </p:nvSpPr>
        <p:spPr/>
        <p:txBody>
          <a:bodyPr/>
          <a:lstStyle/>
          <a:p>
            <a:r>
              <a:rPr lang="ru-RU"/>
              <a:t>Образец заголовка</a:t>
            </a:r>
            <a:endParaRPr lang="LID4096"/>
          </a:p>
        </p:txBody>
      </p:sp>
      <p:sp>
        <p:nvSpPr>
          <p:cNvPr id="3" name="Объект 2">
            <a:extLst>
              <a:ext uri="{FF2B5EF4-FFF2-40B4-BE49-F238E27FC236}">
                <a16:creationId xmlns:a16="http://schemas.microsoft.com/office/drawing/2014/main" id="{E3CC9997-A44C-4F1C-8BAB-DCF1F5EF04E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Объект 3">
            <a:extLst>
              <a:ext uri="{FF2B5EF4-FFF2-40B4-BE49-F238E27FC236}">
                <a16:creationId xmlns:a16="http://schemas.microsoft.com/office/drawing/2014/main" id="{2FFA019F-4960-4460-B3A0-855F5D369B4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5" name="Дата 4">
            <a:extLst>
              <a:ext uri="{FF2B5EF4-FFF2-40B4-BE49-F238E27FC236}">
                <a16:creationId xmlns:a16="http://schemas.microsoft.com/office/drawing/2014/main" id="{02DA057A-7DC6-4D92-B3F9-981395D2C846}"/>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6" name="Нижний колонтитул 5">
            <a:extLst>
              <a:ext uri="{FF2B5EF4-FFF2-40B4-BE49-F238E27FC236}">
                <a16:creationId xmlns:a16="http://schemas.microsoft.com/office/drawing/2014/main" id="{2DDE443C-43A1-49CD-B60E-ED3A76E9B938}"/>
              </a:ext>
            </a:extLst>
          </p:cNvPr>
          <p:cNvSpPr>
            <a:spLocks noGrp="1"/>
          </p:cNvSpPr>
          <p:nvPr>
            <p:ph type="ftr" sz="quarter" idx="11"/>
          </p:nvPr>
        </p:nvSpPr>
        <p:spPr/>
        <p:txBody>
          <a:bodyPr/>
          <a:lstStyle/>
          <a:p>
            <a:endParaRPr lang="LID4096"/>
          </a:p>
        </p:txBody>
      </p:sp>
      <p:sp>
        <p:nvSpPr>
          <p:cNvPr id="7" name="Номер слайда 6">
            <a:extLst>
              <a:ext uri="{FF2B5EF4-FFF2-40B4-BE49-F238E27FC236}">
                <a16:creationId xmlns:a16="http://schemas.microsoft.com/office/drawing/2014/main" id="{2A2ED27C-EB29-4A2D-9933-6F65C2411722}"/>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309805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DE143F-634C-4FB0-A555-1E7DC33A6E16}"/>
              </a:ext>
            </a:extLst>
          </p:cNvPr>
          <p:cNvSpPr>
            <a:spLocks noGrp="1"/>
          </p:cNvSpPr>
          <p:nvPr>
            <p:ph type="title"/>
          </p:nvPr>
        </p:nvSpPr>
        <p:spPr>
          <a:xfrm>
            <a:off x="839788" y="365125"/>
            <a:ext cx="10515600" cy="1325563"/>
          </a:xfrm>
        </p:spPr>
        <p:txBody>
          <a:bodyPr/>
          <a:lstStyle/>
          <a:p>
            <a:r>
              <a:rPr lang="ru-RU"/>
              <a:t>Образец заголовка</a:t>
            </a:r>
            <a:endParaRPr lang="LID4096"/>
          </a:p>
        </p:txBody>
      </p:sp>
      <p:sp>
        <p:nvSpPr>
          <p:cNvPr id="3" name="Текст 2">
            <a:extLst>
              <a:ext uri="{FF2B5EF4-FFF2-40B4-BE49-F238E27FC236}">
                <a16:creationId xmlns:a16="http://schemas.microsoft.com/office/drawing/2014/main" id="{14966866-CEE6-471C-B6ED-51C4C09F6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7D57E3B-D116-466C-8B7A-9CA4153108A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5" name="Текст 4">
            <a:extLst>
              <a:ext uri="{FF2B5EF4-FFF2-40B4-BE49-F238E27FC236}">
                <a16:creationId xmlns:a16="http://schemas.microsoft.com/office/drawing/2014/main" id="{3D7D3F5F-B529-49C1-9AFF-9C95344F9A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D73439B-5160-4AD0-9F90-F5F2F40F6CA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7" name="Дата 6">
            <a:extLst>
              <a:ext uri="{FF2B5EF4-FFF2-40B4-BE49-F238E27FC236}">
                <a16:creationId xmlns:a16="http://schemas.microsoft.com/office/drawing/2014/main" id="{7ABBC65A-B7F4-4AE0-BEA0-1D14202FF8AB}"/>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8" name="Нижний колонтитул 7">
            <a:extLst>
              <a:ext uri="{FF2B5EF4-FFF2-40B4-BE49-F238E27FC236}">
                <a16:creationId xmlns:a16="http://schemas.microsoft.com/office/drawing/2014/main" id="{8C6B0FE1-D664-45A4-87CB-F72B96DC945C}"/>
              </a:ext>
            </a:extLst>
          </p:cNvPr>
          <p:cNvSpPr>
            <a:spLocks noGrp="1"/>
          </p:cNvSpPr>
          <p:nvPr>
            <p:ph type="ftr" sz="quarter" idx="11"/>
          </p:nvPr>
        </p:nvSpPr>
        <p:spPr/>
        <p:txBody>
          <a:bodyPr/>
          <a:lstStyle/>
          <a:p>
            <a:endParaRPr lang="LID4096"/>
          </a:p>
        </p:txBody>
      </p:sp>
      <p:sp>
        <p:nvSpPr>
          <p:cNvPr id="9" name="Номер слайда 8">
            <a:extLst>
              <a:ext uri="{FF2B5EF4-FFF2-40B4-BE49-F238E27FC236}">
                <a16:creationId xmlns:a16="http://schemas.microsoft.com/office/drawing/2014/main" id="{E02DCDE2-4CA3-43A1-8A13-6FA2D3C3D625}"/>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728983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897A09-0E04-442A-8485-6CBE60B59593}"/>
              </a:ext>
            </a:extLst>
          </p:cNvPr>
          <p:cNvSpPr>
            <a:spLocks noGrp="1"/>
          </p:cNvSpPr>
          <p:nvPr>
            <p:ph type="title"/>
          </p:nvPr>
        </p:nvSpPr>
        <p:spPr/>
        <p:txBody>
          <a:bodyPr/>
          <a:lstStyle/>
          <a:p>
            <a:r>
              <a:rPr lang="ru-RU"/>
              <a:t>Образец заголовка</a:t>
            </a:r>
            <a:endParaRPr lang="LID4096"/>
          </a:p>
        </p:txBody>
      </p:sp>
      <p:sp>
        <p:nvSpPr>
          <p:cNvPr id="3" name="Дата 2">
            <a:extLst>
              <a:ext uri="{FF2B5EF4-FFF2-40B4-BE49-F238E27FC236}">
                <a16:creationId xmlns:a16="http://schemas.microsoft.com/office/drawing/2014/main" id="{5F03091A-7C3F-478C-B2C1-292D27042697}"/>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4" name="Нижний колонтитул 3">
            <a:extLst>
              <a:ext uri="{FF2B5EF4-FFF2-40B4-BE49-F238E27FC236}">
                <a16:creationId xmlns:a16="http://schemas.microsoft.com/office/drawing/2014/main" id="{C3A729BB-2FE7-4611-ABAB-9E6C33F9D74F}"/>
              </a:ext>
            </a:extLst>
          </p:cNvPr>
          <p:cNvSpPr>
            <a:spLocks noGrp="1"/>
          </p:cNvSpPr>
          <p:nvPr>
            <p:ph type="ftr" sz="quarter" idx="11"/>
          </p:nvPr>
        </p:nvSpPr>
        <p:spPr/>
        <p:txBody>
          <a:bodyPr/>
          <a:lstStyle/>
          <a:p>
            <a:endParaRPr lang="LID4096"/>
          </a:p>
        </p:txBody>
      </p:sp>
      <p:sp>
        <p:nvSpPr>
          <p:cNvPr id="5" name="Номер слайда 4">
            <a:extLst>
              <a:ext uri="{FF2B5EF4-FFF2-40B4-BE49-F238E27FC236}">
                <a16:creationId xmlns:a16="http://schemas.microsoft.com/office/drawing/2014/main" id="{DBC0E4CE-7714-4D5C-B3BB-2DC8FA389A72}"/>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294224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4AAC17B-0699-402A-BE79-7907DC8D56A2}"/>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3" name="Нижний колонтитул 2">
            <a:extLst>
              <a:ext uri="{FF2B5EF4-FFF2-40B4-BE49-F238E27FC236}">
                <a16:creationId xmlns:a16="http://schemas.microsoft.com/office/drawing/2014/main" id="{F88264CE-B513-4CC4-A449-E4A8A4B82B7B}"/>
              </a:ext>
            </a:extLst>
          </p:cNvPr>
          <p:cNvSpPr>
            <a:spLocks noGrp="1"/>
          </p:cNvSpPr>
          <p:nvPr>
            <p:ph type="ftr" sz="quarter" idx="11"/>
          </p:nvPr>
        </p:nvSpPr>
        <p:spPr/>
        <p:txBody>
          <a:bodyPr/>
          <a:lstStyle/>
          <a:p>
            <a:endParaRPr lang="LID4096"/>
          </a:p>
        </p:txBody>
      </p:sp>
      <p:sp>
        <p:nvSpPr>
          <p:cNvPr id="4" name="Номер слайда 3">
            <a:extLst>
              <a:ext uri="{FF2B5EF4-FFF2-40B4-BE49-F238E27FC236}">
                <a16:creationId xmlns:a16="http://schemas.microsoft.com/office/drawing/2014/main" id="{CB11BC66-1E96-4F04-924D-67E5AF736DDE}"/>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340071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F07E15-1298-443B-8F23-DF973621B21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LID4096"/>
          </a:p>
        </p:txBody>
      </p:sp>
      <p:sp>
        <p:nvSpPr>
          <p:cNvPr id="3" name="Объект 2">
            <a:extLst>
              <a:ext uri="{FF2B5EF4-FFF2-40B4-BE49-F238E27FC236}">
                <a16:creationId xmlns:a16="http://schemas.microsoft.com/office/drawing/2014/main" id="{2795FD9A-9393-48AE-8EC2-E1FC1C2475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Текст 3">
            <a:extLst>
              <a:ext uri="{FF2B5EF4-FFF2-40B4-BE49-F238E27FC236}">
                <a16:creationId xmlns:a16="http://schemas.microsoft.com/office/drawing/2014/main" id="{974DE2C5-C3E9-4F4C-BA95-FD0870381C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E18B834-6B86-417B-88C0-855E376BE7FE}"/>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6" name="Нижний колонтитул 5">
            <a:extLst>
              <a:ext uri="{FF2B5EF4-FFF2-40B4-BE49-F238E27FC236}">
                <a16:creationId xmlns:a16="http://schemas.microsoft.com/office/drawing/2014/main" id="{895F64FA-3660-4722-9D5A-3ED161E28FF6}"/>
              </a:ext>
            </a:extLst>
          </p:cNvPr>
          <p:cNvSpPr>
            <a:spLocks noGrp="1"/>
          </p:cNvSpPr>
          <p:nvPr>
            <p:ph type="ftr" sz="quarter" idx="11"/>
          </p:nvPr>
        </p:nvSpPr>
        <p:spPr/>
        <p:txBody>
          <a:bodyPr/>
          <a:lstStyle/>
          <a:p>
            <a:endParaRPr lang="LID4096"/>
          </a:p>
        </p:txBody>
      </p:sp>
      <p:sp>
        <p:nvSpPr>
          <p:cNvPr id="7" name="Номер слайда 6">
            <a:extLst>
              <a:ext uri="{FF2B5EF4-FFF2-40B4-BE49-F238E27FC236}">
                <a16:creationId xmlns:a16="http://schemas.microsoft.com/office/drawing/2014/main" id="{130373E5-132D-4586-ACE3-78CB87BC8B1C}"/>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193201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301C02-C084-405B-95FF-D098F72EBF8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LID4096"/>
          </a:p>
        </p:txBody>
      </p:sp>
      <p:sp>
        <p:nvSpPr>
          <p:cNvPr id="3" name="Рисунок 2">
            <a:extLst>
              <a:ext uri="{FF2B5EF4-FFF2-40B4-BE49-F238E27FC236}">
                <a16:creationId xmlns:a16="http://schemas.microsoft.com/office/drawing/2014/main" id="{30DB84A7-328D-4EE9-A5D1-4A1D702073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Текст 3">
            <a:extLst>
              <a:ext uri="{FF2B5EF4-FFF2-40B4-BE49-F238E27FC236}">
                <a16:creationId xmlns:a16="http://schemas.microsoft.com/office/drawing/2014/main" id="{7F1DF4BD-075B-467B-A8D8-428E2A3197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BB303D2-60F1-4F7F-89D6-0021CC872BF3}"/>
              </a:ext>
            </a:extLst>
          </p:cNvPr>
          <p:cNvSpPr>
            <a:spLocks noGrp="1"/>
          </p:cNvSpPr>
          <p:nvPr>
            <p:ph type="dt" sz="half" idx="10"/>
          </p:nvPr>
        </p:nvSpPr>
        <p:spPr/>
        <p:txBody>
          <a:bodyPr/>
          <a:lstStyle/>
          <a:p>
            <a:fld id="{2FEDED10-404A-4D8B-BF21-808D45AF0E20}" type="datetimeFigureOut">
              <a:rPr lang="LID4096" smtClean="0"/>
              <a:t>09/22/2020</a:t>
            </a:fld>
            <a:endParaRPr lang="LID4096"/>
          </a:p>
        </p:txBody>
      </p:sp>
      <p:sp>
        <p:nvSpPr>
          <p:cNvPr id="6" name="Нижний колонтитул 5">
            <a:extLst>
              <a:ext uri="{FF2B5EF4-FFF2-40B4-BE49-F238E27FC236}">
                <a16:creationId xmlns:a16="http://schemas.microsoft.com/office/drawing/2014/main" id="{04737B75-5650-4FCC-BA9B-8186F0C525A1}"/>
              </a:ext>
            </a:extLst>
          </p:cNvPr>
          <p:cNvSpPr>
            <a:spLocks noGrp="1"/>
          </p:cNvSpPr>
          <p:nvPr>
            <p:ph type="ftr" sz="quarter" idx="11"/>
          </p:nvPr>
        </p:nvSpPr>
        <p:spPr/>
        <p:txBody>
          <a:bodyPr/>
          <a:lstStyle/>
          <a:p>
            <a:endParaRPr lang="LID4096"/>
          </a:p>
        </p:txBody>
      </p:sp>
      <p:sp>
        <p:nvSpPr>
          <p:cNvPr id="7" name="Номер слайда 6">
            <a:extLst>
              <a:ext uri="{FF2B5EF4-FFF2-40B4-BE49-F238E27FC236}">
                <a16:creationId xmlns:a16="http://schemas.microsoft.com/office/drawing/2014/main" id="{0511266C-D2CF-40F4-95B1-2192BE3214B8}"/>
              </a:ext>
            </a:extLst>
          </p:cNvPr>
          <p:cNvSpPr>
            <a:spLocks noGrp="1"/>
          </p:cNvSpPr>
          <p:nvPr>
            <p:ph type="sldNum" sz="quarter" idx="12"/>
          </p:nvPr>
        </p:nvSpPr>
        <p:spPr/>
        <p:txBody>
          <a:bodyPr/>
          <a:lstStyle/>
          <a:p>
            <a:fld id="{DA39C11C-8BFF-4E3D-AF36-872BCCBB7754}" type="slidenum">
              <a:rPr lang="LID4096" smtClean="0"/>
              <a:t>‹#›</a:t>
            </a:fld>
            <a:endParaRPr lang="LID4096"/>
          </a:p>
        </p:txBody>
      </p:sp>
    </p:spTree>
    <p:extLst>
      <p:ext uri="{BB962C8B-B14F-4D97-AF65-F5344CB8AC3E}">
        <p14:creationId xmlns:p14="http://schemas.microsoft.com/office/powerpoint/2010/main" val="1272235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2D295B-63C4-4398-8B2C-D2A486522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LID4096"/>
          </a:p>
        </p:txBody>
      </p:sp>
      <p:sp>
        <p:nvSpPr>
          <p:cNvPr id="3" name="Текст 2">
            <a:extLst>
              <a:ext uri="{FF2B5EF4-FFF2-40B4-BE49-F238E27FC236}">
                <a16:creationId xmlns:a16="http://schemas.microsoft.com/office/drawing/2014/main" id="{A4339EE5-6C86-4199-A3EE-D880800355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LID4096"/>
          </a:p>
        </p:txBody>
      </p:sp>
      <p:sp>
        <p:nvSpPr>
          <p:cNvPr id="4" name="Дата 3">
            <a:extLst>
              <a:ext uri="{FF2B5EF4-FFF2-40B4-BE49-F238E27FC236}">
                <a16:creationId xmlns:a16="http://schemas.microsoft.com/office/drawing/2014/main" id="{B9776230-0F25-4CB3-AA68-38C736CFA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DED10-404A-4D8B-BF21-808D45AF0E20}" type="datetimeFigureOut">
              <a:rPr lang="LID4096" smtClean="0"/>
              <a:t>09/22/2020</a:t>
            </a:fld>
            <a:endParaRPr lang="LID4096"/>
          </a:p>
        </p:txBody>
      </p:sp>
      <p:sp>
        <p:nvSpPr>
          <p:cNvPr id="5" name="Нижний колонтитул 4">
            <a:extLst>
              <a:ext uri="{FF2B5EF4-FFF2-40B4-BE49-F238E27FC236}">
                <a16:creationId xmlns:a16="http://schemas.microsoft.com/office/drawing/2014/main" id="{0C486138-9340-457C-BCE4-D04A546AAC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Номер слайда 5">
            <a:extLst>
              <a:ext uri="{FF2B5EF4-FFF2-40B4-BE49-F238E27FC236}">
                <a16:creationId xmlns:a16="http://schemas.microsoft.com/office/drawing/2014/main" id="{296D0EE3-2A56-4AEF-8344-0076A2684E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9C11C-8BFF-4E3D-AF36-872BCCBB7754}" type="slidenum">
              <a:rPr lang="LID4096" smtClean="0"/>
              <a:t>‹#›</a:t>
            </a:fld>
            <a:endParaRPr lang="LID4096"/>
          </a:p>
        </p:txBody>
      </p:sp>
    </p:spTree>
    <p:extLst>
      <p:ext uri="{BB962C8B-B14F-4D97-AF65-F5344CB8AC3E}">
        <p14:creationId xmlns:p14="http://schemas.microsoft.com/office/powerpoint/2010/main" val="891625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26C81F-33C6-4A2A-B0F2-6D8A6348008C}"/>
              </a:ext>
            </a:extLst>
          </p:cNvPr>
          <p:cNvSpPr>
            <a:spLocks noGrp="1"/>
          </p:cNvSpPr>
          <p:nvPr>
            <p:ph type="ctrTitle"/>
          </p:nvPr>
        </p:nvSpPr>
        <p:spPr/>
        <p:txBody>
          <a:bodyPr>
            <a:normAutofit/>
          </a:bodyPr>
          <a:lstStyle/>
          <a:p>
            <a:r>
              <a:rPr lang="uk-UA" sz="5400" dirty="0">
                <a:effectLst/>
                <a:latin typeface="Times New Roman" panose="02020603050405020304" pitchFamily="18" charset="0"/>
                <a:ea typeface="Times New Roman" panose="02020603050405020304" pitchFamily="18" charset="0"/>
              </a:rPr>
              <a:t>Читання і практичне використання топографічних карт</a:t>
            </a:r>
            <a:endParaRPr lang="LID4096" sz="5400" dirty="0"/>
          </a:p>
        </p:txBody>
      </p:sp>
      <p:sp>
        <p:nvSpPr>
          <p:cNvPr id="3" name="Подзаголовок 2">
            <a:extLst>
              <a:ext uri="{FF2B5EF4-FFF2-40B4-BE49-F238E27FC236}">
                <a16:creationId xmlns:a16="http://schemas.microsoft.com/office/drawing/2014/main" id="{7FBD608F-5454-4F9E-AFE5-05BD09B3EEB3}"/>
              </a:ext>
            </a:extLst>
          </p:cNvPr>
          <p:cNvSpPr>
            <a:spLocks noGrp="1"/>
          </p:cNvSpPr>
          <p:nvPr>
            <p:ph type="subTitle" idx="1"/>
          </p:nvPr>
        </p:nvSpPr>
        <p:spPr>
          <a:xfrm>
            <a:off x="6596108" y="4678532"/>
            <a:ext cx="4071891" cy="579268"/>
          </a:xfrm>
        </p:spPr>
        <p:txBody>
          <a:bodyPr/>
          <a:lstStyle/>
          <a:p>
            <a:r>
              <a:rPr lang="uk-UA" dirty="0">
                <a:latin typeface="Times New Roman" panose="02020603050405020304" pitchFamily="18" charset="0"/>
                <a:cs typeface="Times New Roman" panose="02020603050405020304" pitchFamily="18" charset="0"/>
              </a:rPr>
              <a:t>Бартош Є.М.</a:t>
            </a:r>
            <a:endParaRPr lang="LID40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771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AB7F75-05EA-4D49-BB2E-CE43936035C8}"/>
              </a:ext>
            </a:extLst>
          </p:cNvPr>
          <p:cNvSpPr>
            <a:spLocks noGrp="1"/>
          </p:cNvSpPr>
          <p:nvPr>
            <p:ph type="title"/>
          </p:nvPr>
        </p:nvSpPr>
        <p:spPr>
          <a:xfrm>
            <a:off x="6205490" y="365125"/>
            <a:ext cx="5148309" cy="1325563"/>
          </a:xfrm>
        </p:spPr>
        <p:txBody>
          <a:bodyPr>
            <a:normAutofit/>
          </a:bodyPr>
          <a:lstStyle/>
          <a:p>
            <a:r>
              <a:rPr lang="uk-UA" sz="2800" b="1" dirty="0">
                <a:latin typeface="Times New Roman" panose="02020603050405020304" pitchFamily="18" charset="0"/>
                <a:cs typeface="Times New Roman" panose="02020603050405020304" pitchFamily="18" charset="0"/>
              </a:rPr>
              <a:t>Підготовка топографічної карти  до читання</a:t>
            </a:r>
            <a:endParaRPr lang="LID4096"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E2B74623-8AEC-4EE2-96BE-84CB2F9670BD}"/>
              </a:ext>
            </a:extLst>
          </p:cNvPr>
          <p:cNvSpPr>
            <a:spLocks noGrp="1"/>
          </p:cNvSpPr>
          <p:nvPr>
            <p:ph idx="1"/>
          </p:nvPr>
        </p:nvSpPr>
        <p:spPr>
          <a:xfrm>
            <a:off x="6205489" y="1597981"/>
            <a:ext cx="5257799" cy="4578982"/>
          </a:xfrm>
        </p:spPr>
        <p:txBody>
          <a:bodyPr/>
          <a:lstStyle/>
          <a:p>
            <a:pPr marL="0" indent="0">
              <a:buNone/>
            </a:pPr>
            <a:r>
              <a:rPr lang="uk-UA" dirty="0">
                <a:latin typeface="Times New Roman" panose="02020603050405020304" pitchFamily="18" charset="0"/>
                <a:cs typeface="Times New Roman" panose="02020603050405020304" pitchFamily="18" charset="0"/>
              </a:rPr>
              <a:t>Кожен квадрат карти (у </a:t>
            </a:r>
            <a:r>
              <a:rPr lang="uk-UA" dirty="0" err="1">
                <a:latin typeface="Times New Roman" panose="02020603050405020304" pitchFamily="18" charset="0"/>
                <a:cs typeface="Times New Roman" panose="02020603050405020304" pitchFamily="18" charset="0"/>
              </a:rPr>
              <a:t>підруч-нику</a:t>
            </a:r>
            <a:r>
              <a:rPr lang="uk-UA" dirty="0">
                <a:latin typeface="Times New Roman" panose="02020603050405020304" pitchFamily="18" charset="0"/>
                <a:cs typeface="Times New Roman" panose="02020603050405020304" pitchFamily="18" charset="0"/>
              </a:rPr>
              <a:t> це </a:t>
            </a:r>
            <a:r>
              <a:rPr lang="uk-UA" dirty="0" err="1">
                <a:latin typeface="Times New Roman" panose="02020603050405020304" pitchFamily="18" charset="0"/>
                <a:cs typeface="Times New Roman" panose="02020603050405020304" pitchFamily="18" charset="0"/>
              </a:rPr>
              <a:t>мал</a:t>
            </a:r>
            <a:r>
              <a:rPr lang="uk-UA" dirty="0">
                <a:latin typeface="Times New Roman" panose="02020603050405020304" pitchFamily="18" charset="0"/>
                <a:cs typeface="Times New Roman" panose="02020603050405020304" pitchFamily="18" charset="0"/>
              </a:rPr>
              <a:t>. 12 на с. 28) для пронумеровано у правому верхньому куті). Опис квадрату 1 зроблений для зразка на двох наступних слайдах. Зверніть увагу на те, що характеристики  деяких об'єктів (наприклад, швидкість течії річки) можуть бути розміщені за межами обраного квадрату.   </a:t>
            </a:r>
            <a:endParaRPr lang="LID4096" dirty="0">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394B15B9-3753-4E6F-9BBD-2D1FDCE89C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 y="224938"/>
            <a:ext cx="5425440" cy="6195060"/>
          </a:xfrm>
          <a:prstGeom prst="rect">
            <a:avLst/>
          </a:prstGeom>
        </p:spPr>
      </p:pic>
    </p:spTree>
    <p:extLst>
      <p:ext uri="{BB962C8B-B14F-4D97-AF65-F5344CB8AC3E}">
        <p14:creationId xmlns:p14="http://schemas.microsoft.com/office/powerpoint/2010/main" val="21485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3E40C3-C57A-4396-AAAD-18D1B1E6A351}"/>
              </a:ext>
            </a:extLst>
          </p:cNvPr>
          <p:cNvSpPr>
            <a:spLocks noGrp="1"/>
          </p:cNvSpPr>
          <p:nvPr>
            <p:ph type="title"/>
          </p:nvPr>
        </p:nvSpPr>
        <p:spPr>
          <a:xfrm>
            <a:off x="5486400" y="365125"/>
            <a:ext cx="5867400" cy="771217"/>
          </a:xfrm>
        </p:spPr>
        <p:txBody>
          <a:bodyPr>
            <a:normAutofit fontScale="90000"/>
          </a:bodyPr>
          <a:lstStyle/>
          <a:p>
            <a:r>
              <a:rPr lang="uk-UA" sz="2800" b="1" dirty="0">
                <a:latin typeface="Times New Roman" panose="02020603050405020304" pitchFamily="18" charset="0"/>
                <a:cs typeface="Times New Roman" panose="02020603050405020304" pitchFamily="18" charset="0"/>
              </a:rPr>
              <a:t>Опис ділянки квадрату 1 (6611) топографічної карти</a:t>
            </a:r>
            <a:endParaRPr lang="LID4096"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EDD58D7-2F69-4CFC-965A-243C956FCAF4}"/>
              </a:ext>
            </a:extLst>
          </p:cNvPr>
          <p:cNvSpPr>
            <a:spLocks noGrp="1"/>
          </p:cNvSpPr>
          <p:nvPr>
            <p:ph idx="1"/>
          </p:nvPr>
        </p:nvSpPr>
        <p:spPr>
          <a:xfrm>
            <a:off x="5486400" y="1509204"/>
            <a:ext cx="5867399" cy="4983671"/>
          </a:xfrm>
        </p:spPr>
        <p:txBody>
          <a:bodyPr>
            <a:normAutofit/>
          </a:bodyPr>
          <a:lstStyle/>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На північному сході квадрата знаходиться гора </a:t>
            </a:r>
            <a:r>
              <a:rPr lang="uk-UA" sz="2400" b="1" dirty="0" err="1">
                <a:latin typeface="Times New Roman" panose="02020603050405020304" pitchFamily="18" charset="0"/>
                <a:cs typeface="Times New Roman" panose="02020603050405020304" pitchFamily="18" charset="0"/>
              </a:rPr>
              <a:t>Русавська</a:t>
            </a:r>
            <a:r>
              <a:rPr lang="uk-UA" sz="2400" b="1" dirty="0">
                <a:latin typeface="Times New Roman" panose="02020603050405020304" pitchFamily="18" charset="0"/>
                <a:cs typeface="Times New Roman" panose="02020603050405020304" pitchFamily="18" charset="0"/>
              </a:rPr>
              <a:t> висотою 160,6 м.</a:t>
            </a:r>
          </a:p>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Північні схили гори круті, південні пологі.</a:t>
            </a:r>
          </a:p>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На південному схилі є яр шириною 25 м та глибиною 4 м.</a:t>
            </a:r>
          </a:p>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У центрі квадрата будинок лісника.</a:t>
            </a:r>
          </a:p>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На північ і південь від будинку рідколісся.</a:t>
            </a:r>
          </a:p>
          <a:p>
            <a:pPr marL="514350" indent="-514350">
              <a:buFont typeface="+mj-lt"/>
              <a:buAutoNum type="arabicPeriod"/>
            </a:pPr>
            <a:r>
              <a:rPr lang="uk-UA" sz="2400" b="1" dirty="0">
                <a:latin typeface="Times New Roman" panose="02020603050405020304" pitchFamily="18" charset="0"/>
                <a:cs typeface="Times New Roman" panose="02020603050405020304" pitchFamily="18" charset="0"/>
              </a:rPr>
              <a:t>Західна частина квадрату зайнята </a:t>
            </a:r>
            <a:r>
              <a:rPr lang="uk-UA" sz="2400" b="1" dirty="0" err="1">
                <a:latin typeface="Times New Roman" panose="02020603050405020304" pitchFamily="18" charset="0"/>
                <a:cs typeface="Times New Roman" panose="02020603050405020304" pitchFamily="18" charset="0"/>
              </a:rPr>
              <a:t>сосново</a:t>
            </a:r>
            <a:r>
              <a:rPr lang="uk-UA" sz="2400" b="1" dirty="0">
                <a:latin typeface="Times New Roman" panose="02020603050405020304" pitchFamily="18" charset="0"/>
                <a:cs typeface="Times New Roman" panose="02020603050405020304" pitchFamily="18" charset="0"/>
              </a:rPr>
              <a:t>-березовим лісом.</a:t>
            </a:r>
          </a:p>
          <a:p>
            <a:pPr marL="0" indent="0">
              <a:buNone/>
            </a:pPr>
            <a:endParaRPr lang="LID4096" dirty="0"/>
          </a:p>
        </p:txBody>
      </p:sp>
      <p:pic>
        <p:nvPicPr>
          <p:cNvPr id="5" name="Рисунок 4">
            <a:extLst>
              <a:ext uri="{FF2B5EF4-FFF2-40B4-BE49-F238E27FC236}">
                <a16:creationId xmlns:a16="http://schemas.microsoft.com/office/drawing/2014/main" id="{B9C72A59-CD94-44FE-92A1-C806D5B06895}"/>
              </a:ext>
            </a:extLst>
          </p:cNvPr>
          <p:cNvPicPr>
            <a:picLocks noChangeAspect="1"/>
          </p:cNvPicPr>
          <p:nvPr/>
        </p:nvPicPr>
        <p:blipFill rotWithShape="1">
          <a:blip r:embed="rId2">
            <a:extLst>
              <a:ext uri="{28A0092B-C50C-407E-A947-70E740481C1C}">
                <a14:useLocalDpi xmlns:a14="http://schemas.microsoft.com/office/drawing/2010/main" val="0"/>
              </a:ext>
            </a:extLst>
          </a:blip>
          <a:srcRect t="11420" r="78236" b="64200"/>
          <a:stretch/>
        </p:blipFill>
        <p:spPr>
          <a:xfrm>
            <a:off x="622325" y="398351"/>
            <a:ext cx="4473458" cy="5722089"/>
          </a:xfrm>
          <a:prstGeom prst="rect">
            <a:avLst/>
          </a:prstGeom>
        </p:spPr>
      </p:pic>
    </p:spTree>
    <p:extLst>
      <p:ext uri="{BB962C8B-B14F-4D97-AF65-F5344CB8AC3E}">
        <p14:creationId xmlns:p14="http://schemas.microsoft.com/office/powerpoint/2010/main" val="131653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451732D-01B9-4D8E-9FA6-A6766680EC3D}"/>
              </a:ext>
            </a:extLst>
          </p:cNvPr>
          <p:cNvSpPr>
            <a:spLocks noGrp="1"/>
          </p:cNvSpPr>
          <p:nvPr>
            <p:ph idx="1"/>
          </p:nvPr>
        </p:nvSpPr>
        <p:spPr>
          <a:xfrm>
            <a:off x="5353235" y="365125"/>
            <a:ext cx="6000564" cy="5970242"/>
          </a:xfrm>
        </p:spPr>
        <p:txBody>
          <a:bodyPr/>
          <a:lstStyle/>
          <a:p>
            <a:pPr marL="0" indent="0">
              <a:buNone/>
            </a:pPr>
            <a:r>
              <a:rPr lang="uk-UA" b="1" dirty="0">
                <a:latin typeface="Times New Roman" panose="02020603050405020304" pitchFamily="18" charset="0"/>
                <a:cs typeface="Times New Roman" panose="02020603050405020304" pitchFamily="18" charset="0"/>
              </a:rPr>
              <a:t>7. Середня висота дерев у лісі 20 м, товщина – 20 см, відстань між деревами 6 м.</a:t>
            </a:r>
          </a:p>
          <a:p>
            <a:pPr marL="0" indent="0">
              <a:buNone/>
            </a:pPr>
            <a:r>
              <a:rPr lang="uk-UA" b="1" dirty="0">
                <a:latin typeface="Times New Roman" panose="02020603050405020304" pitchFamily="18" charset="0"/>
                <a:cs typeface="Times New Roman" panose="02020603050405020304" pitchFamily="18" charset="0"/>
              </a:rPr>
              <a:t>8. На південному заході квадрату з південного сходу на північний захід протікає річка (Мурашка).</a:t>
            </a:r>
          </a:p>
          <a:p>
            <a:pPr marL="0" indent="0">
              <a:buNone/>
            </a:pPr>
            <a:r>
              <a:rPr lang="uk-UA" b="1" dirty="0">
                <a:latin typeface="Times New Roman" panose="02020603050405020304" pitchFamily="18" charset="0"/>
                <a:cs typeface="Times New Roman" panose="02020603050405020304" pitchFamily="18" charset="0"/>
              </a:rPr>
              <a:t>9. Ширина річки 50 м, середня глибина 1,4 м.</a:t>
            </a:r>
          </a:p>
          <a:p>
            <a:pPr marL="0" indent="0">
              <a:buNone/>
            </a:pPr>
            <a:r>
              <a:rPr lang="uk-UA" b="1" dirty="0">
                <a:latin typeface="Times New Roman" panose="02020603050405020304" pitchFamily="18" charset="0"/>
                <a:cs typeface="Times New Roman" panose="02020603050405020304" pitchFamily="18" charset="0"/>
              </a:rPr>
              <a:t>10. Середня швидкість течії 0,1 м</a:t>
            </a:r>
            <a:r>
              <a:rPr lang="en-US" b="1" dirty="0">
                <a:latin typeface="Times New Roman" panose="02020603050405020304" pitchFamily="18" charset="0"/>
                <a:cs typeface="Times New Roman" panose="02020603050405020304" pitchFamily="18" charset="0"/>
              </a:rPr>
              <a:t>/</a:t>
            </a:r>
            <a:r>
              <a:rPr lang="uk-UA" b="1" dirty="0">
                <a:latin typeface="Times New Roman" panose="02020603050405020304" pitchFamily="18" charset="0"/>
                <a:cs typeface="Times New Roman" panose="02020603050405020304" pitchFamily="18" charset="0"/>
              </a:rPr>
              <a:t>с.</a:t>
            </a:r>
          </a:p>
          <a:p>
            <a:pPr marL="0" indent="0">
              <a:buNone/>
            </a:pPr>
            <a:r>
              <a:rPr lang="uk-UA" b="1" dirty="0">
                <a:latin typeface="Times New Roman" panose="02020603050405020304" pitchFamily="18" charset="0"/>
                <a:cs typeface="Times New Roman" panose="02020603050405020304" pitchFamily="18" charset="0"/>
              </a:rPr>
              <a:t>11. Береги річки обривисті, висота до 5 м.</a:t>
            </a:r>
          </a:p>
          <a:p>
            <a:pPr marL="0" indent="0">
              <a:buNone/>
            </a:pPr>
            <a:r>
              <a:rPr lang="uk-UA" b="1" dirty="0">
                <a:latin typeface="Times New Roman" panose="02020603050405020304" pitchFamily="18" charset="0"/>
                <a:cs typeface="Times New Roman" panose="02020603050405020304" pitchFamily="18" charset="0"/>
              </a:rPr>
              <a:t>12. Із заходу на схід через квадрат проходить дорога.</a:t>
            </a:r>
            <a:endParaRPr lang="LID4096" b="1" dirty="0">
              <a:latin typeface="Times New Roman" panose="02020603050405020304" pitchFamily="18" charset="0"/>
              <a:cs typeface="Times New Roman" panose="02020603050405020304" pitchFamily="18" charset="0"/>
            </a:endParaRPr>
          </a:p>
        </p:txBody>
      </p:sp>
      <p:pic>
        <p:nvPicPr>
          <p:cNvPr id="2" name="Рисунок 1">
            <a:extLst>
              <a:ext uri="{FF2B5EF4-FFF2-40B4-BE49-F238E27FC236}">
                <a16:creationId xmlns:a16="http://schemas.microsoft.com/office/drawing/2014/main" id="{A3A0EA91-FB00-4930-A392-90C5366ED3CA}"/>
              </a:ext>
            </a:extLst>
          </p:cNvPr>
          <p:cNvPicPr>
            <a:picLocks noChangeAspect="1"/>
          </p:cNvPicPr>
          <p:nvPr/>
        </p:nvPicPr>
        <p:blipFill rotWithShape="1">
          <a:blip r:embed="rId2">
            <a:extLst>
              <a:ext uri="{28A0092B-C50C-407E-A947-70E740481C1C}">
                <a14:useLocalDpi xmlns:a14="http://schemas.microsoft.com/office/drawing/2010/main" val="0"/>
              </a:ext>
            </a:extLst>
          </a:blip>
          <a:srcRect t="11420" r="78236" b="64200"/>
          <a:stretch/>
        </p:blipFill>
        <p:spPr>
          <a:xfrm>
            <a:off x="622325" y="398351"/>
            <a:ext cx="4473458" cy="5722089"/>
          </a:xfrm>
          <a:prstGeom prst="rect">
            <a:avLst/>
          </a:prstGeom>
        </p:spPr>
      </p:pic>
    </p:spTree>
    <p:extLst>
      <p:ext uri="{BB962C8B-B14F-4D97-AF65-F5344CB8AC3E}">
        <p14:creationId xmlns:p14="http://schemas.microsoft.com/office/powerpoint/2010/main" val="2481175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29B6C5-28CC-4B3B-9986-66581B65F0BF}"/>
              </a:ext>
            </a:extLst>
          </p:cNvPr>
          <p:cNvSpPr>
            <a:spLocks noGrp="1"/>
          </p:cNvSpPr>
          <p:nvPr>
            <p:ph type="title"/>
          </p:nvPr>
        </p:nvSpPr>
        <p:spPr/>
        <p:txBody>
          <a:bodyPr/>
          <a:lstStyle/>
          <a:p>
            <a:r>
              <a:rPr lang="uk-UA" dirty="0">
                <a:latin typeface="Times New Roman" panose="02020603050405020304" pitchFamily="18" charset="0"/>
                <a:cs typeface="Times New Roman" panose="02020603050405020304" pitchFamily="18" charset="0"/>
              </a:rPr>
              <a:t>Завдання</a:t>
            </a:r>
            <a:endParaRPr lang="LID4096"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B3CBC54-F855-42EB-AE64-85535239E53B}"/>
              </a:ext>
            </a:extLst>
          </p:cNvPr>
          <p:cNvSpPr>
            <a:spLocks noGrp="1"/>
          </p:cNvSpPr>
          <p:nvPr>
            <p:ph idx="1"/>
          </p:nvPr>
        </p:nvSpPr>
        <p:spPr>
          <a:xfrm>
            <a:off x="850777" y="1825625"/>
            <a:ext cx="10515600" cy="4351338"/>
          </a:xfrm>
        </p:spPr>
        <p:txBody>
          <a:bodyPr/>
          <a:lstStyle/>
          <a:p>
            <a:pPr marL="514350" indent="-514350">
              <a:buAutoNum type="arabicPeriod"/>
            </a:pPr>
            <a:r>
              <a:rPr lang="uk-UA" b="1" dirty="0">
                <a:latin typeface="Times New Roman" panose="02020603050405020304" pitchFamily="18" charset="0"/>
                <a:cs typeface="Times New Roman" panose="02020603050405020304" pitchFamily="18" charset="0"/>
              </a:rPr>
              <a:t>Опишіть ділянку карти заданого Вам квадрату. Завдання від учителя задається номером квадрата або його номенклатурою: квадрат 2 за номенклатурою – квадрат 6612 (за нижньою та лівою лініями кілометрової сітки).</a:t>
            </a:r>
          </a:p>
          <a:p>
            <a:pPr marL="514350" indent="-514350">
              <a:buAutoNum type="arabicPeriod"/>
            </a:pPr>
            <a:r>
              <a:rPr lang="uk-UA" b="1" dirty="0">
                <a:latin typeface="Times New Roman" panose="02020603050405020304" pitchFamily="18" charset="0"/>
                <a:cs typeface="Times New Roman" panose="02020603050405020304" pitchFamily="18" charset="0"/>
              </a:rPr>
              <a:t>Прокладіть маршрут (по дорогах) між двома обраними населеними пунктами на цій карті та опишіть його, описуючи об'єкти та місцевість, через які Ви пересуваєтесь (наприклад, «ми перетнули мостом річку, яка має тут ширину … по мосту довжиною ... і т. </a:t>
            </a:r>
            <a:r>
              <a:rPr lang="uk-UA" b="1">
                <a:latin typeface="Times New Roman" panose="02020603050405020304" pitchFamily="18" charset="0"/>
                <a:cs typeface="Times New Roman" panose="02020603050405020304" pitchFamily="18" charset="0"/>
              </a:rPr>
              <a:t>д.)</a:t>
            </a:r>
            <a:endParaRPr lang="LID4096"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1011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301</Words>
  <Application>Microsoft Office PowerPoint</Application>
  <PresentationFormat>Широкоэкранный</PresentationFormat>
  <Paragraphs>20</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Читання і практичне використання топографічних карт</vt:lpstr>
      <vt:lpstr>Підготовка топографічної карти  до читання</vt:lpstr>
      <vt:lpstr>Опис ділянки квадрату 1 (6611) топографічної карти</vt:lpstr>
      <vt:lpstr>Презентация PowerPoint</vt:lpstr>
      <vt:lpstr>Завдання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15</cp:revision>
  <dcterms:created xsi:type="dcterms:W3CDTF">2020-09-22T18:40:16Z</dcterms:created>
  <dcterms:modified xsi:type="dcterms:W3CDTF">2020-09-22T20:23:25Z</dcterms:modified>
</cp:coreProperties>
</file>