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8" r:id="rId5"/>
    <p:sldId id="265" r:id="rId6"/>
    <p:sldId id="271" r:id="rId7"/>
    <p:sldId id="261" r:id="rId8"/>
    <p:sldId id="263" r:id="rId9"/>
    <p:sldId id="264" r:id="rId10"/>
    <p:sldId id="268" r:id="rId11"/>
    <p:sldId id="257" r:id="rId12"/>
    <p:sldId id="272" r:id="rId13"/>
    <p:sldId id="276" r:id="rId14"/>
    <p:sldId id="275" r:id="rId15"/>
    <p:sldId id="273" r:id="rId16"/>
    <p:sldId id="277" r:id="rId17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F44B5-2AC9-4F9E-9AB5-696AF51BEB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E559F97-444C-45AE-8AF8-E73AC37D2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27BDBA-C755-413C-AE67-BA44FAA84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C4FE46-DBF2-456C-9151-6E95B3B8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202612-3E68-4AE9-B154-27ADE3D5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6881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3E679-41F0-4A96-9E96-C1C8A7B4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9ABA71-4C90-44E4-A9D4-931AA596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780EE4-6F5B-403E-9391-341F570C2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A4C0F6-F87B-4FB9-AAE1-8DB9AC16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E2172B-787A-49A6-90BC-A1FD3DD4B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8260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5246F62-E1C2-4595-9B0F-E81BF1496A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8B73A3-4274-413A-AE88-789DF76ED8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672497-8751-475C-A38C-011F601DD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B4D85DB-2E8A-49BD-9714-AF5ABA7E7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F34EA1-51C6-4050-8E07-B9077D78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571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BA9A7F-04DE-4C0B-AAEA-F1039179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8BE1DC-8927-413C-A933-27CB60A53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228A1C-6425-4A04-983C-2936E8E94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FD24FE-1DBA-4CC7-BD9B-E223F8A6F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1409B4-CFE5-4571-BBEF-0CD817B3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59916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F4428C-386D-4D9C-8FBD-9A1A3E44B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EA3405-378C-4FE3-902B-00A5335A3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9621C3-914E-4181-AE69-EA0A6D640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1DCF48-21BB-4740-85AB-3C71BA10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215DC3-D2B5-498D-8DC3-49535B7F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1554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187661-096C-4C58-BA06-A423F5CA8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96032E-AB63-4B89-AAC5-3EE8006B36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C6B4DE-85AB-43C2-94B8-2BCB81C06D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FABFF10-E165-4D5A-A62C-F8A293C5A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58D380A-D6BB-4CBB-9C2A-42AA693D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C6357C-7061-4D98-9A0C-2B7FB565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0947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D93AA-5F71-4079-8CD5-621EE41E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840E320-CD89-4E92-9AAE-98827574E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BBEF31-4212-4EC7-BA91-004330B1C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25E7CDF-BB92-4AAD-B3CD-2C17A334DC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416668-C93F-44C3-87DD-E0C889F03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0E942CD-BF71-415D-BB62-378D1F137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8866BAC-827B-486C-B2F6-8FE62704B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2F00B7-6163-474D-AE83-6D6F8A1A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2740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286BC-0766-430E-8077-5213C004A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8A8EB99-8691-49D6-8C60-03D519D89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C8B2BD4-6B88-4DA7-BFF0-D235E07B7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DA9E62F-1D25-4EEF-B52C-CB875892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7654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43BCC29-18C2-48A3-B4B5-852DC8105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478B390-9DD2-4C53-AB81-1B9FC2D3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937EA15-62BE-472D-B843-79AA07F9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0180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4FD356-195C-4782-B40C-E1BFC183A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0C0E663-079C-4F21-B929-A0EA096E9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39CD3ED-9E01-4677-980E-7035645B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0A0D326-5E0B-491A-842A-6E0E8EFA2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22735A-55E1-4734-B3DD-7D438CD0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74FDEF-2966-41A6-A014-496A26318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23680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CC829-A269-4276-88E0-734DD95F0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141CF71-AE36-44DD-A9B3-AA5FB9E08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09922D-9F18-4308-B44A-92AE5E963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CA94C94-E861-415C-BCCD-D551D6FA7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AAC7FB-B9D8-415E-B240-3019A9EB6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1DEBB69-CE81-4D35-B5E1-67EE700DE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0161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5978EB-2485-4527-B12E-A938F6D1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368CD5C-82D6-4919-A154-A3EC0DD1A8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F9C1A1-D7B4-4016-B074-1E01988A19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85CDC-2C05-4F0C-A4E8-02E1F374812B}" type="datetimeFigureOut">
              <a:rPr lang="LID4096" smtClean="0"/>
              <a:t>09/27/2020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73A95C-BC48-4E58-808B-D49D9D351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134B3D-526D-415A-8814-61B1A7C37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A3ABF-EC41-4224-9F42-9C1E2EE441F7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22900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9876AF-A0A2-4A19-97D7-5663FB6B53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Практична робота № 1. </a:t>
            </a:r>
            <a:b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Визначення напрямків</a:t>
            </a:r>
            <a:r>
              <a:rPr lang="uk-UA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крутизни схилів за 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топографічною картою </a:t>
            </a:r>
            <a:endParaRPr lang="LID4096" sz="36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AF900F-3A2E-4CCD-B44A-3C1FD8432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350" y="4394446"/>
            <a:ext cx="2855650" cy="863353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 Є.М.</a:t>
            </a:r>
            <a:endParaRPr lang="LID40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874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83876361-628A-41BD-9BBF-F9492FF288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88"/>
          <a:stretch/>
        </p:blipFill>
        <p:spPr>
          <a:xfrm>
            <a:off x="425543" y="491564"/>
            <a:ext cx="4965913" cy="2689712"/>
          </a:xfrm>
        </p:spPr>
      </p:pic>
      <p:pic>
        <p:nvPicPr>
          <p:cNvPr id="11266" name="Picture 2" descr="Орієнтування ліній на топографічній карті">
            <a:extLst>
              <a:ext uri="{FF2B5EF4-FFF2-40B4-BE49-F238E27FC236}">
                <a16:creationId xmlns:a16="http://schemas.microsoft.com/office/drawing/2014/main" id="{B0D2D965-270A-4C5A-B2C7-E823D6956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869" y="3301019"/>
            <a:ext cx="4346035" cy="306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Объект 2">
            <a:extLst>
              <a:ext uri="{FF2B5EF4-FFF2-40B4-BE49-F238E27FC236}">
                <a16:creationId xmlns:a16="http://schemas.microsoft.com/office/drawing/2014/main" id="{F57A6E6A-17D3-4427-A058-598791F68534}"/>
              </a:ext>
            </a:extLst>
          </p:cNvPr>
          <p:cNvSpPr txBox="1">
            <a:spLocks/>
          </p:cNvSpPr>
          <p:nvPr/>
        </p:nvSpPr>
        <p:spPr>
          <a:xfrm>
            <a:off x="5299969" y="3684232"/>
            <a:ext cx="6249880" cy="28674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Усі меридіани поступово зближуючись сходяться в одній точці – на полюсі.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Лінії кілометрової сітки за будь-яких умов залишаються паралельними.</a:t>
            </a:r>
          </a:p>
          <a:p>
            <a:pPr marL="0" indent="0">
              <a:buNone/>
            </a:pP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Горизонтальний кут </a:t>
            </a:r>
            <a:r>
              <a:rPr lang="el-GR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γ,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утворений північним напрямком істинного (географічного) меридіана даної точки і позитивним напрямком осі абсцис, називається зближенням меридіанів.</a:t>
            </a:r>
          </a:p>
          <a:p>
            <a:endParaRPr lang="LID4096" dirty="0"/>
          </a:p>
        </p:txBody>
      </p:sp>
      <p:pic>
        <p:nvPicPr>
          <p:cNvPr id="1026" name="Picture 2" descr="Топографічна карта - Сайт geografiamozil2!">
            <a:extLst>
              <a:ext uri="{FF2B5EF4-FFF2-40B4-BE49-F238E27FC236}">
                <a16:creationId xmlns:a16="http://schemas.microsoft.com/office/drawing/2014/main" id="{55D0CACC-485D-48AD-BF1E-54027DC7B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840" y="559524"/>
            <a:ext cx="4187324" cy="306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928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BAFF042-B313-4A59-BEF8-B8710386B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9868" y="4513507"/>
            <a:ext cx="6400800" cy="19938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Розфарбована схема допоможе краще розрізняти кути.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Поправка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напряму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(ПН) – кут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 магнітним меридіаном 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вертикальною 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лінією кілометрової сітки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Картинки по запросу орієнтування на місцевості">
            <a:extLst>
              <a:ext uri="{FF2B5EF4-FFF2-40B4-BE49-F238E27FC236}">
                <a16:creationId xmlns:a16="http://schemas.microsoft.com/office/drawing/2014/main" id="{A7E5E6BE-9811-43A5-9C19-C6FBA4DC4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487" y="365125"/>
            <a:ext cx="4199138" cy="5795995"/>
          </a:xfrm>
          <a:prstGeom prst="rect">
            <a:avLst/>
          </a:prstGeom>
          <a:noFill/>
        </p:spPr>
      </p:pic>
      <p:pic>
        <p:nvPicPr>
          <p:cNvPr id="4" name="Picture 2" descr="Визначення дирекційних кутів і азимутів за картою | Топографические карты">
            <a:extLst>
              <a:ext uri="{FF2B5EF4-FFF2-40B4-BE49-F238E27FC236}">
                <a16:creationId xmlns:a16="http://schemas.microsoft.com/office/drawing/2014/main" id="{338492BD-2AA5-459E-82A8-E6BD6AF17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7736" y="427268"/>
            <a:ext cx="4459018" cy="408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003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C1F091-3FA0-4E4E-A11F-A279E220A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Ця схема допоможе розібратись з </a:t>
            </a:r>
            <a:r>
              <a:rPr lang="uk-UA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</a:t>
            </a:r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17 підручника. </a:t>
            </a:r>
            <a:endParaRPr lang="LID4096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7">
            <a:extLst>
              <a:ext uri="{FF2B5EF4-FFF2-40B4-BE49-F238E27FC236}">
                <a16:creationId xmlns:a16="http://schemas.microsoft.com/office/drawing/2014/main" id="{5AD354F6-1994-4911-9B6E-A283B8CEA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572" y="1894874"/>
            <a:ext cx="6414856" cy="4501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38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6011879-DEB3-4E7B-98AE-670220B79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49553"/>
            <a:ext cx="10515600" cy="1427409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Шкала закладань – графік для визначення на карті (плані) даного масштабу крутизни схилу чи кута нахилу лінії на схилі за </a:t>
            </a:r>
            <a:r>
              <a:rPr lang="uk-UA" b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певним напрямком.</a:t>
            </a:r>
            <a:endParaRPr lang="uk-UA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LID4096" dirty="0"/>
          </a:p>
        </p:txBody>
      </p:sp>
      <p:pic>
        <p:nvPicPr>
          <p:cNvPr id="5122" name="Picture 2" descr="Мета Навчитись використовувати топографічні карти для рішення найбільш  розповсюджених задач 14 Що називають масштабом топографічної карти?">
            <a:extLst>
              <a:ext uri="{FF2B5EF4-FFF2-40B4-BE49-F238E27FC236}">
                <a16:creationId xmlns:a16="http://schemas.microsoft.com/office/drawing/2014/main" id="{727F54C3-09EA-480B-85D3-60E05D2988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249" y="365125"/>
            <a:ext cx="8601380" cy="4109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09946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4C0895-F6B0-4686-850F-7C2BF8D6E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топографічній карті крутизну схилу відображає відстань між горизонталями </a:t>
            </a:r>
            <a:endParaRPr lang="LID4096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Величина лінійних і кутових спотворень у цій проекції приблизно того самого  порядку, що і на топографічних картах більших масштабів. Спотворення не  перевищують 0,14 для довжин ліній і 7' для кугів">
            <a:extLst>
              <a:ext uri="{FF2B5EF4-FFF2-40B4-BE49-F238E27FC236}">
                <a16:creationId xmlns:a16="http://schemas.microsoft.com/office/drawing/2014/main" id="{F070137A-557D-49C3-914D-2175888248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08" r="1800" b="8157"/>
          <a:stretch/>
        </p:blipFill>
        <p:spPr bwMode="auto">
          <a:xfrm>
            <a:off x="727968" y="1894876"/>
            <a:ext cx="6587231" cy="3857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Похожее изображение">
            <a:extLst>
              <a:ext uri="{FF2B5EF4-FFF2-40B4-BE49-F238E27FC236}">
                <a16:creationId xmlns:a16="http://schemas.microsoft.com/office/drawing/2014/main" id="{79ADC688-E5CE-4370-B253-46282775E1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/>
          <a:srcRect r="51090" b="13110"/>
          <a:stretch/>
        </p:blipFill>
        <p:spPr bwMode="auto">
          <a:xfrm>
            <a:off x="7652551" y="1894876"/>
            <a:ext cx="4194211" cy="43050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24159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F0D2889-866E-4765-8BB5-8B344C816C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4482" y="727969"/>
            <a:ext cx="4349318" cy="5448994"/>
          </a:xfrm>
        </p:spPr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Висота перетину – відстань між двома горизонталями по вертикалі, тобто вказує, через скільки метрів абсолютної висоти вони проведені!</a:t>
            </a:r>
          </a:p>
          <a:p>
            <a:pPr marL="0" indent="0">
              <a:buNone/>
            </a:pP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Крутизна схилу визначається за виміром відстані між двома сусідніми горизонталями.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6.2.3. Подання рельєфу за допомогою відмивання">
            <a:extLst>
              <a:ext uri="{FF2B5EF4-FFF2-40B4-BE49-F238E27FC236}">
                <a16:creationId xmlns:a16="http://schemas.microsoft.com/office/drawing/2014/main" id="{32AA5E9A-A48E-47B4-BBDD-D310ED5B5C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77617"/>
            <a:ext cx="5485398" cy="5902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39568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81D54-038F-4A31-9903-22AF4E34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Домашнє завдання: 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91962E-8BC7-4A6D-8CB2-504565B64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 § 8, вивчити визначення, правила, співвідношення кутів при визначені напрямів.</a:t>
            </a:r>
            <a:endParaRPr lang="LID4096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35601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8C45E4-1EDF-4BC6-A339-8B4AD4651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0488" y="365125"/>
            <a:ext cx="2633311" cy="4110622"/>
          </a:xfrm>
        </p:spPr>
        <p:txBody>
          <a:bodyPr>
            <a:normAutofit/>
          </a:bodyPr>
          <a:lstStyle/>
          <a:p>
            <a:r>
              <a:rPr lang="uk-UA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Магнітні та географічні полюси Землі не збігаються.</a:t>
            </a:r>
            <a:endParaRPr lang="uk-UA" sz="2800" b="1" dirty="0"/>
          </a:p>
        </p:txBody>
      </p:sp>
      <p:pic>
        <p:nvPicPr>
          <p:cNvPr id="12290" name="Picture 2" descr="Що означають величезні цифри від 1 до 36 на злітно-посадковій смузі? |  Вар'ят">
            <a:extLst>
              <a:ext uri="{FF2B5EF4-FFF2-40B4-BE49-F238E27FC236}">
                <a16:creationId xmlns:a16="http://schemas.microsoft.com/office/drawing/2014/main" id="{51EA5EDD-95E1-4293-A157-1B178EF78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07" y="365125"/>
            <a:ext cx="7620000" cy="621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79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магнітне схилення">
            <a:extLst>
              <a:ext uri="{FF2B5EF4-FFF2-40B4-BE49-F238E27FC236}">
                <a16:creationId xmlns:a16="http://schemas.microsoft.com/office/drawing/2014/main" id="{63C557A9-07FF-4BC1-A2A9-5C689DEC7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357" y="582149"/>
            <a:ext cx="4765676" cy="5743604"/>
          </a:xfrm>
          <a:prstGeom prst="rect">
            <a:avLst/>
          </a:prstGeom>
          <a:noFill/>
        </p:spPr>
      </p:pic>
      <p:sp>
        <p:nvSpPr>
          <p:cNvPr id="6" name="Объект 2">
            <a:extLst>
              <a:ext uri="{FF2B5EF4-FFF2-40B4-BE49-F238E27FC236}">
                <a16:creationId xmlns:a16="http://schemas.microsoft.com/office/drawing/2014/main" id="{28CFB573-0019-4381-ACA6-BF71329C2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82149"/>
            <a:ext cx="5169763" cy="5743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Дійсний меридіан – це географічний меридіан, який з’єднує полюси й показує напрямок північ – південь.</a:t>
            </a:r>
          </a:p>
          <a:p>
            <a:pPr marL="0" indent="0">
              <a:buNone/>
            </a:pP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Магнітний меридіан – меридіан, що з’єднує магнітні полюси.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700328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26FF9F-D530-4A24-AF22-FB6AB42B9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1336" y="365125"/>
            <a:ext cx="10652464" cy="602541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Дійсний та магнітний азимути </a:t>
            </a:r>
            <a:endParaRPr lang="LID4096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E5E4A6-CA5A-424E-A0BE-3AB545FA8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4762" y="1198485"/>
            <a:ext cx="6329038" cy="51135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Дійсний азимут – кут між північним напрямком географічного (дійсного) меридіана (позначеного зірочкою) і напрямком на певну точку. Його відлічують за ходом годинникової стрілки. Визначається за топографічною картою.</a:t>
            </a:r>
          </a:p>
          <a:p>
            <a:pPr marL="0" indent="0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Магнітний азимут – горизонтальний кут, який відлічується за годинниковою стрілкою від північного напряму магнітного меридіану (позначеного стрілочкою) точки спостереження до заданого напряму від 0⁰ до 360⁰.</a:t>
            </a:r>
          </a:p>
          <a:p>
            <a:pPr marL="0" indent="0">
              <a:buNone/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Магнітний азимут відрізняється від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азимуту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ійсного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величину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магнітного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схилення, визначеного в точці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спостереження</a:t>
            </a:r>
            <a:r>
              <a:rPr lang="uk-UA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  <p:pic>
        <p:nvPicPr>
          <p:cNvPr id="1026" name="Picture 2" descr="Азимут — ВУЕ">
            <a:extLst>
              <a:ext uri="{FF2B5EF4-FFF2-40B4-BE49-F238E27FC236}">
                <a16:creationId xmlns:a16="http://schemas.microsoft.com/office/drawing/2014/main" id="{82A8A11C-E421-4365-937B-0E68136F21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3" b="4421"/>
          <a:stretch/>
        </p:blipFill>
        <p:spPr bwMode="auto">
          <a:xfrm>
            <a:off x="838200" y="870010"/>
            <a:ext cx="3766178" cy="5530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20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B597EB1-70EA-4ABD-B4CB-938B7DA65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9049" y="3710866"/>
            <a:ext cx="6204751" cy="2340880"/>
          </a:xfrm>
        </p:spPr>
        <p:txBody>
          <a:bodyPr/>
          <a:lstStyle/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δ – схилення магнітної стрілки для даної точки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194" name="Picture 2" descr="Читання і практичне використання топографічних карт - Підручник з  Географії. 8 клас. Пестушко - Нова програма">
            <a:extLst>
              <a:ext uri="{FF2B5EF4-FFF2-40B4-BE49-F238E27FC236}">
                <a16:creationId xmlns:a16="http://schemas.microsoft.com/office/drawing/2014/main" id="{79430701-4541-4AEB-AE0E-018BDD216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819703"/>
            <a:ext cx="3678780" cy="5232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Цены на Компасы - заказать в Киеве от компании &quot;Интернет-магазин военной  амуниции Bronyman&quot;">
            <a:extLst>
              <a:ext uri="{FF2B5EF4-FFF2-40B4-BE49-F238E27FC236}">
                <a16:creationId xmlns:a16="http://schemas.microsoft.com/office/drawing/2014/main" id="{911C433B-DE8E-434E-9B10-41568BE781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87" r="4694" b="14010"/>
          <a:stretch/>
        </p:blipFill>
        <p:spPr bwMode="auto">
          <a:xfrm>
            <a:off x="4576630" y="819702"/>
            <a:ext cx="6741188" cy="2509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578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F28CDF-82DD-4E6C-974E-88C4A0270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8085" y="4811697"/>
            <a:ext cx="8871751" cy="1365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Прийнято вважати магнітне схилення східним (позитивним) і західним </a:t>
            </a:r>
            <a:r>
              <a:rPr lang="uk-UA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негативним). </a:t>
            </a:r>
            <a:endParaRPr lang="LID4096" sz="3200" b="1" dirty="0"/>
          </a:p>
        </p:txBody>
      </p:sp>
      <p:pic>
        <p:nvPicPr>
          <p:cNvPr id="13314" name="Picture 2" descr="3.1.2 Магнітне схилення, зближення меридіанів та їх визначення. - Військова  топографія - Конспект лекций">
            <a:extLst>
              <a:ext uri="{FF2B5EF4-FFF2-40B4-BE49-F238E27FC236}">
                <a16:creationId xmlns:a16="http://schemas.microsoft.com/office/drawing/2014/main" id="{E0BAB452-79F4-4E3F-BEF4-F7F17BDA3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085" y="538833"/>
            <a:ext cx="8871751" cy="4054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4586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0AD84-6DC6-401E-AC0D-35D73DAEC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Кут між північним напрямом кілометрової сітки і напрямом на об'єкт – дирекційний. </a:t>
            </a:r>
            <a:endParaRPr lang="LID4096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ED46D-B469-418E-BD2A-0A9989A0D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0710" y="1825625"/>
            <a:ext cx="4003089" cy="4351338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4098" name="Picture 2" descr="Що таке магнітний і істинний азимут в географії і як його визначити за  допомогою компаса і транспортира по карті, за координатами двох точок?  Орієнтування руху на місцевості по азимутах: кути орієнтування. Дирекційний">
            <a:extLst>
              <a:ext uri="{FF2B5EF4-FFF2-40B4-BE49-F238E27FC236}">
                <a16:creationId xmlns:a16="http://schemas.microsoft.com/office/drawing/2014/main" id="{0E03C69A-1676-4448-B02F-D5D3046D82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731"/>
          <a:stretch/>
        </p:blipFill>
        <p:spPr bwMode="auto">
          <a:xfrm>
            <a:off x="2107707" y="1690688"/>
            <a:ext cx="7560076" cy="4743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0908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B9D97D-78BC-468C-B59F-364B8C9E3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топографічній карті його можна вимірювати звичайним транспортиром</a:t>
            </a:r>
            <a:r>
              <a:rPr lang="uk-UA" dirty="0"/>
              <a:t>.</a:t>
            </a:r>
            <a:endParaRPr lang="LID4096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D121A-91B2-443C-8E8E-B011E37B0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7546" y="1758156"/>
            <a:ext cx="4136254" cy="4351338"/>
          </a:xfrm>
        </p:spPr>
        <p:txBody>
          <a:bodyPr/>
          <a:lstStyle/>
          <a:p>
            <a:endParaRPr lang="LID4096" dirty="0"/>
          </a:p>
        </p:txBody>
      </p:sp>
      <p:pic>
        <p:nvPicPr>
          <p:cNvPr id="6146" name="Picture 2" descr="Визначення дирекційних кутів і азимутів за картою | Топографические карты">
            <a:extLst>
              <a:ext uri="{FF2B5EF4-FFF2-40B4-BE49-F238E27FC236}">
                <a16:creationId xmlns:a16="http://schemas.microsoft.com/office/drawing/2014/main" id="{35F64CBE-C8AE-48EF-9A1E-72BD2FBDA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909" y="1690688"/>
            <a:ext cx="8145728" cy="448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96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FE68A43-8FFC-49A5-829A-4045A92EC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130" y="1825625"/>
            <a:ext cx="4686670" cy="4351338"/>
          </a:xfrm>
        </p:spPr>
        <p:txBody>
          <a:bodyPr/>
          <a:lstStyle/>
          <a:p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відображає геометричну різницю на карті між дирекційним кутом та дійсним азимутом.</a:t>
            </a:r>
            <a:endParaRPr lang="LID4096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7">
            <a:extLst>
              <a:ext uri="{FF2B5EF4-FFF2-40B4-BE49-F238E27FC236}">
                <a16:creationId xmlns:a16="http://schemas.microsoft.com/office/drawing/2014/main" id="{4D8ACAC8-D63C-44F1-A467-484D9C055E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01828"/>
            <a:ext cx="5672724" cy="6052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68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359</Words>
  <Application>Microsoft Office PowerPoint</Application>
  <PresentationFormat>Широкоэкранный</PresentationFormat>
  <Paragraphs>27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Практична робота № 1.  Визначення напрямків та крутизни схилів за топографічною картою </vt:lpstr>
      <vt:lpstr>Магнітні та географічні полюси Землі не збігаються.</vt:lpstr>
      <vt:lpstr>Презентация PowerPoint</vt:lpstr>
      <vt:lpstr>Дійсний та магнітний азимути </vt:lpstr>
      <vt:lpstr>Презентация PowerPoint</vt:lpstr>
      <vt:lpstr>Презентация PowerPoint</vt:lpstr>
      <vt:lpstr>Кут між північним напрямом кілометрової сітки і напрямом на об'єкт – дирекційний. </vt:lpstr>
      <vt:lpstr>На топографічній карті його можна вимірювати звичайним транспортиром.</vt:lpstr>
      <vt:lpstr>Презентация PowerPoint</vt:lpstr>
      <vt:lpstr>Презентация PowerPoint</vt:lpstr>
      <vt:lpstr>Презентация PowerPoint</vt:lpstr>
      <vt:lpstr>Ця схема допоможе розібратись з мал. 17 підручника. </vt:lpstr>
      <vt:lpstr>Презентация PowerPoint</vt:lpstr>
      <vt:lpstr>На топографічній карті крутизну схилу відображає відстань між горизонталями </vt:lpstr>
      <vt:lpstr>Презентация PowerPoint</vt:lpstr>
      <vt:lpstr>Домашнє завдання: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30</cp:revision>
  <dcterms:created xsi:type="dcterms:W3CDTF">2020-09-27T17:03:20Z</dcterms:created>
  <dcterms:modified xsi:type="dcterms:W3CDTF">2020-09-27T21:02:14Z</dcterms:modified>
</cp:coreProperties>
</file>