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57" r:id="rId4"/>
    <p:sldId id="266" r:id="rId5"/>
    <p:sldId id="258" r:id="rId6"/>
    <p:sldId id="260" r:id="rId7"/>
    <p:sldId id="268" r:id="rId8"/>
    <p:sldId id="263" r:id="rId9"/>
    <p:sldId id="261" r:id="rId10"/>
    <p:sldId id="264" r:id="rId11"/>
    <p:sldId id="267" r:id="rId12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D1003C-1138-4939-96A3-EBE49A85F631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LID4096"/>
        </a:p>
      </dgm:t>
    </dgm:pt>
    <dgm:pt modelId="{F488F9B1-3BE8-408A-BB07-25546074A605}">
      <dgm:prSet/>
      <dgm:spPr/>
      <dgm:t>
        <a:bodyPr/>
        <a:lstStyle/>
        <a:p>
          <a:pPr algn="ctr"/>
          <a:r>
            <a:rPr lang="uk-UA" b="1" dirty="0">
              <a:latin typeface="Times New Roman" panose="02020603050405020304" pitchFamily="18" charset="0"/>
              <a:cs typeface="Times New Roman" panose="02020603050405020304" pitchFamily="18" charset="0"/>
            </a:rPr>
            <a:t>Первинний сектор господарства</a:t>
          </a:r>
          <a:endParaRPr lang="ru-UA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13BCCB-8AF6-4314-8A10-CF285B073015}" type="parTrans" cxnId="{954D4C3E-4517-40CF-AACD-4F554F389C99}">
      <dgm:prSet/>
      <dgm:spPr/>
      <dgm:t>
        <a:bodyPr/>
        <a:lstStyle/>
        <a:p>
          <a:endParaRPr lang="LID4096"/>
        </a:p>
      </dgm:t>
    </dgm:pt>
    <dgm:pt modelId="{A345F10C-7083-4307-A37D-B147BE536CE2}" type="sibTrans" cxnId="{954D4C3E-4517-40CF-AACD-4F554F389C99}">
      <dgm:prSet/>
      <dgm:spPr/>
      <dgm:t>
        <a:bodyPr/>
        <a:lstStyle/>
        <a:p>
          <a:endParaRPr lang="LID4096"/>
        </a:p>
      </dgm:t>
    </dgm:pt>
    <dgm:pt modelId="{4CD882BB-B58D-4E09-8106-4A9DBD27BAE8}">
      <dgm:prSet/>
      <dgm:spPr/>
      <dgm:t>
        <a:bodyPr/>
        <a:lstStyle/>
        <a:p>
          <a:r>
            <a:rPr lang="uk-UA"/>
            <a:t>Сільське господарство</a:t>
          </a:r>
          <a:endParaRPr lang="ru-UA"/>
        </a:p>
      </dgm:t>
    </dgm:pt>
    <dgm:pt modelId="{A93891F3-F4FD-4136-8550-5BC217ADE2D4}" type="parTrans" cxnId="{3772B6BB-595C-428F-9E70-C050DAB62D6E}">
      <dgm:prSet/>
      <dgm:spPr/>
      <dgm:t>
        <a:bodyPr/>
        <a:lstStyle/>
        <a:p>
          <a:endParaRPr lang="LID4096"/>
        </a:p>
      </dgm:t>
    </dgm:pt>
    <dgm:pt modelId="{30FD4EAD-8E95-4D29-9FF7-614BF6B2009A}" type="sibTrans" cxnId="{3772B6BB-595C-428F-9E70-C050DAB62D6E}">
      <dgm:prSet/>
      <dgm:spPr/>
      <dgm:t>
        <a:bodyPr/>
        <a:lstStyle/>
        <a:p>
          <a:endParaRPr lang="LID4096"/>
        </a:p>
      </dgm:t>
    </dgm:pt>
    <dgm:pt modelId="{7E045447-02DC-48A6-ABF4-A5EA55594A54}">
      <dgm:prSet/>
      <dgm:spPr/>
      <dgm:t>
        <a:bodyPr/>
        <a:lstStyle/>
        <a:p>
          <a:r>
            <a:rPr lang="uk-UA"/>
            <a:t>Лісове господарство</a:t>
          </a:r>
          <a:endParaRPr lang="ru-UA"/>
        </a:p>
      </dgm:t>
    </dgm:pt>
    <dgm:pt modelId="{42609CEE-ADE5-4F01-B7CE-B2877E6438A9}" type="parTrans" cxnId="{4A8E2068-DFE4-4435-8780-7F3F44A8A6C2}">
      <dgm:prSet/>
      <dgm:spPr/>
      <dgm:t>
        <a:bodyPr/>
        <a:lstStyle/>
        <a:p>
          <a:endParaRPr lang="LID4096"/>
        </a:p>
      </dgm:t>
    </dgm:pt>
    <dgm:pt modelId="{7D24809F-95A8-4414-B777-C1CF5DA9DCE0}" type="sibTrans" cxnId="{4A8E2068-DFE4-4435-8780-7F3F44A8A6C2}">
      <dgm:prSet/>
      <dgm:spPr/>
      <dgm:t>
        <a:bodyPr/>
        <a:lstStyle/>
        <a:p>
          <a:endParaRPr lang="LID4096"/>
        </a:p>
      </dgm:t>
    </dgm:pt>
    <dgm:pt modelId="{8B9C8939-AF95-4954-9556-16488028F5D4}">
      <dgm:prSet/>
      <dgm:spPr/>
      <dgm:t>
        <a:bodyPr/>
        <a:lstStyle/>
        <a:p>
          <a:r>
            <a:rPr lang="uk-UA"/>
            <a:t>Рибальство </a:t>
          </a:r>
          <a:endParaRPr lang="ru-UA"/>
        </a:p>
      </dgm:t>
    </dgm:pt>
    <dgm:pt modelId="{0DAFE624-AD31-4C44-87E1-3862679D6154}" type="parTrans" cxnId="{A445E39B-B986-490F-B60B-1563A433B779}">
      <dgm:prSet/>
      <dgm:spPr/>
      <dgm:t>
        <a:bodyPr/>
        <a:lstStyle/>
        <a:p>
          <a:endParaRPr lang="LID4096"/>
        </a:p>
      </dgm:t>
    </dgm:pt>
    <dgm:pt modelId="{E75EB468-84EF-4B9E-8D41-660340387F1D}" type="sibTrans" cxnId="{A445E39B-B986-490F-B60B-1563A433B779}">
      <dgm:prSet/>
      <dgm:spPr/>
      <dgm:t>
        <a:bodyPr/>
        <a:lstStyle/>
        <a:p>
          <a:endParaRPr lang="LID4096"/>
        </a:p>
      </dgm:t>
    </dgm:pt>
    <dgm:pt modelId="{50B5E80C-0555-413E-8470-D6E92DF25BDA}">
      <dgm:prSet/>
      <dgm:spPr/>
      <dgm:t>
        <a:bodyPr/>
        <a:lstStyle/>
        <a:p>
          <a:r>
            <a:rPr lang="uk-UA"/>
            <a:t>Полювання</a:t>
          </a:r>
          <a:endParaRPr lang="ru-UA"/>
        </a:p>
      </dgm:t>
    </dgm:pt>
    <dgm:pt modelId="{5CE80537-A5B8-4A0C-9C20-FE28C47181CE}" type="parTrans" cxnId="{1B8E441F-6F8B-4388-9482-C010556E5077}">
      <dgm:prSet/>
      <dgm:spPr/>
      <dgm:t>
        <a:bodyPr/>
        <a:lstStyle/>
        <a:p>
          <a:endParaRPr lang="LID4096"/>
        </a:p>
      </dgm:t>
    </dgm:pt>
    <dgm:pt modelId="{9DAE00CF-7EE9-4060-95D0-1D0B463E78C5}" type="sibTrans" cxnId="{1B8E441F-6F8B-4388-9482-C010556E5077}">
      <dgm:prSet/>
      <dgm:spPr/>
      <dgm:t>
        <a:bodyPr/>
        <a:lstStyle/>
        <a:p>
          <a:endParaRPr lang="LID4096"/>
        </a:p>
      </dgm:t>
    </dgm:pt>
    <dgm:pt modelId="{07AE8BBD-1BFA-414F-A82E-677579442915}">
      <dgm:prSet/>
      <dgm:spPr/>
      <dgm:t>
        <a:bodyPr/>
        <a:lstStyle/>
        <a:p>
          <a:r>
            <a:rPr lang="uk-UA"/>
            <a:t>Видобувна промисловість </a:t>
          </a:r>
          <a:endParaRPr lang="ru-UA"/>
        </a:p>
      </dgm:t>
    </dgm:pt>
    <dgm:pt modelId="{529626CF-5F4D-4F64-BDD4-044C6207BAFD}" type="parTrans" cxnId="{A7D5C322-4356-4B77-8F11-38F0B5FFA385}">
      <dgm:prSet/>
      <dgm:spPr/>
      <dgm:t>
        <a:bodyPr/>
        <a:lstStyle/>
        <a:p>
          <a:endParaRPr lang="LID4096"/>
        </a:p>
      </dgm:t>
    </dgm:pt>
    <dgm:pt modelId="{E1A68EAE-A0EB-45F2-82E7-F65DE78D6D18}" type="sibTrans" cxnId="{A7D5C322-4356-4B77-8F11-38F0B5FFA385}">
      <dgm:prSet/>
      <dgm:spPr/>
      <dgm:t>
        <a:bodyPr/>
        <a:lstStyle/>
        <a:p>
          <a:endParaRPr lang="LID4096"/>
        </a:p>
      </dgm:t>
    </dgm:pt>
    <dgm:pt modelId="{467DE7E5-7C3C-43BD-93BF-503FB26BAD42}" type="pres">
      <dgm:prSet presAssocID="{77D1003C-1138-4939-96A3-EBE49A85F631}" presName="linear" presStyleCnt="0">
        <dgm:presLayoutVars>
          <dgm:animLvl val="lvl"/>
          <dgm:resizeHandles val="exact"/>
        </dgm:presLayoutVars>
      </dgm:prSet>
      <dgm:spPr/>
    </dgm:pt>
    <dgm:pt modelId="{C72DB02F-FDBF-4BA9-BD53-2537B61FB9EB}" type="pres">
      <dgm:prSet presAssocID="{F488F9B1-3BE8-408A-BB07-25546074A605}" presName="parentText" presStyleLbl="node1" presStyleIdx="0" presStyleCnt="6" custLinFactY="-40621" custLinFactNeighborY="-100000">
        <dgm:presLayoutVars>
          <dgm:chMax val="0"/>
          <dgm:bulletEnabled val="1"/>
        </dgm:presLayoutVars>
      </dgm:prSet>
      <dgm:spPr/>
    </dgm:pt>
    <dgm:pt modelId="{468E9B87-ED0E-4BE5-8A1E-A4C4419B69B1}" type="pres">
      <dgm:prSet presAssocID="{A345F10C-7083-4307-A37D-B147BE536CE2}" presName="spacer" presStyleCnt="0"/>
      <dgm:spPr/>
    </dgm:pt>
    <dgm:pt modelId="{28815F65-F5F3-404A-9D2F-4A8540D7A60F}" type="pres">
      <dgm:prSet presAssocID="{4CD882BB-B58D-4E09-8106-4A9DBD27BAE8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1A6D9F4F-47A6-4364-927C-FE094E6F033E}" type="pres">
      <dgm:prSet presAssocID="{30FD4EAD-8E95-4D29-9FF7-614BF6B2009A}" presName="spacer" presStyleCnt="0"/>
      <dgm:spPr/>
    </dgm:pt>
    <dgm:pt modelId="{D0412913-2E40-4DEB-A358-85BA8EEA9CB1}" type="pres">
      <dgm:prSet presAssocID="{7E045447-02DC-48A6-ABF4-A5EA55594A54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BE186FBD-5710-42D2-90A3-D107B8FEFB18}" type="pres">
      <dgm:prSet presAssocID="{7D24809F-95A8-4414-B777-C1CF5DA9DCE0}" presName="spacer" presStyleCnt="0"/>
      <dgm:spPr/>
    </dgm:pt>
    <dgm:pt modelId="{5FD1CC63-7DB5-4EEF-8105-90A7523C368E}" type="pres">
      <dgm:prSet presAssocID="{8B9C8939-AF95-4954-9556-16488028F5D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76D4395A-E3FF-4B63-B79D-4E6A506F04B6}" type="pres">
      <dgm:prSet presAssocID="{E75EB468-84EF-4B9E-8D41-660340387F1D}" presName="spacer" presStyleCnt="0"/>
      <dgm:spPr/>
    </dgm:pt>
    <dgm:pt modelId="{31DAD57E-4BD6-4A94-AFD2-A52CD231FE38}" type="pres">
      <dgm:prSet presAssocID="{50B5E80C-0555-413E-8470-D6E92DF25BDA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DC7AD80E-C1BF-44D6-935C-4DF487E13780}" type="pres">
      <dgm:prSet presAssocID="{9DAE00CF-7EE9-4060-95D0-1D0B463E78C5}" presName="spacer" presStyleCnt="0"/>
      <dgm:spPr/>
    </dgm:pt>
    <dgm:pt modelId="{5AFF906E-E538-49D2-BF31-48D32C6FF166}" type="pres">
      <dgm:prSet presAssocID="{07AE8BBD-1BFA-414F-A82E-677579442915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1B8E441F-6F8B-4388-9482-C010556E5077}" srcId="{77D1003C-1138-4939-96A3-EBE49A85F631}" destId="{50B5E80C-0555-413E-8470-D6E92DF25BDA}" srcOrd="4" destOrd="0" parTransId="{5CE80537-A5B8-4A0C-9C20-FE28C47181CE}" sibTransId="{9DAE00CF-7EE9-4060-95D0-1D0B463E78C5}"/>
    <dgm:cxn modelId="{A7D5C322-4356-4B77-8F11-38F0B5FFA385}" srcId="{77D1003C-1138-4939-96A3-EBE49A85F631}" destId="{07AE8BBD-1BFA-414F-A82E-677579442915}" srcOrd="5" destOrd="0" parTransId="{529626CF-5F4D-4F64-BDD4-044C6207BAFD}" sibTransId="{E1A68EAE-A0EB-45F2-82E7-F65DE78D6D18}"/>
    <dgm:cxn modelId="{954D4C3E-4517-40CF-AACD-4F554F389C99}" srcId="{77D1003C-1138-4939-96A3-EBE49A85F631}" destId="{F488F9B1-3BE8-408A-BB07-25546074A605}" srcOrd="0" destOrd="0" parTransId="{C613BCCB-8AF6-4314-8A10-CF285B073015}" sibTransId="{A345F10C-7083-4307-A37D-B147BE536CE2}"/>
    <dgm:cxn modelId="{FB46F03E-0DEF-4E56-A382-40DDFB16FA05}" type="presOf" srcId="{50B5E80C-0555-413E-8470-D6E92DF25BDA}" destId="{31DAD57E-4BD6-4A94-AFD2-A52CD231FE38}" srcOrd="0" destOrd="0" presId="urn:microsoft.com/office/officeart/2005/8/layout/vList2"/>
    <dgm:cxn modelId="{4A8E2068-DFE4-4435-8780-7F3F44A8A6C2}" srcId="{77D1003C-1138-4939-96A3-EBE49A85F631}" destId="{7E045447-02DC-48A6-ABF4-A5EA55594A54}" srcOrd="2" destOrd="0" parTransId="{42609CEE-ADE5-4F01-B7CE-B2877E6438A9}" sibTransId="{7D24809F-95A8-4414-B777-C1CF5DA9DCE0}"/>
    <dgm:cxn modelId="{B3F00952-55C3-458E-87D5-5E717E82A44A}" type="presOf" srcId="{4CD882BB-B58D-4E09-8106-4A9DBD27BAE8}" destId="{28815F65-F5F3-404A-9D2F-4A8540D7A60F}" srcOrd="0" destOrd="0" presId="urn:microsoft.com/office/officeart/2005/8/layout/vList2"/>
    <dgm:cxn modelId="{815A5A58-72DF-46C2-8B22-5CBE81DA7005}" type="presOf" srcId="{F488F9B1-3BE8-408A-BB07-25546074A605}" destId="{C72DB02F-FDBF-4BA9-BD53-2537B61FB9EB}" srcOrd="0" destOrd="0" presId="urn:microsoft.com/office/officeart/2005/8/layout/vList2"/>
    <dgm:cxn modelId="{A445E39B-B986-490F-B60B-1563A433B779}" srcId="{77D1003C-1138-4939-96A3-EBE49A85F631}" destId="{8B9C8939-AF95-4954-9556-16488028F5D4}" srcOrd="3" destOrd="0" parTransId="{0DAFE624-AD31-4C44-87E1-3862679D6154}" sibTransId="{E75EB468-84EF-4B9E-8D41-660340387F1D}"/>
    <dgm:cxn modelId="{1AE6D89E-145E-4A9B-A8E9-D7DF67A75D54}" type="presOf" srcId="{07AE8BBD-1BFA-414F-A82E-677579442915}" destId="{5AFF906E-E538-49D2-BF31-48D32C6FF166}" srcOrd="0" destOrd="0" presId="urn:microsoft.com/office/officeart/2005/8/layout/vList2"/>
    <dgm:cxn modelId="{EDE0B4B8-06F7-47B9-A4AC-8C57D60F6F83}" type="presOf" srcId="{8B9C8939-AF95-4954-9556-16488028F5D4}" destId="{5FD1CC63-7DB5-4EEF-8105-90A7523C368E}" srcOrd="0" destOrd="0" presId="urn:microsoft.com/office/officeart/2005/8/layout/vList2"/>
    <dgm:cxn modelId="{10EEAEB9-776C-492E-91FD-773CD94BA92E}" type="presOf" srcId="{7E045447-02DC-48A6-ABF4-A5EA55594A54}" destId="{D0412913-2E40-4DEB-A358-85BA8EEA9CB1}" srcOrd="0" destOrd="0" presId="urn:microsoft.com/office/officeart/2005/8/layout/vList2"/>
    <dgm:cxn modelId="{3772B6BB-595C-428F-9E70-C050DAB62D6E}" srcId="{77D1003C-1138-4939-96A3-EBE49A85F631}" destId="{4CD882BB-B58D-4E09-8106-4A9DBD27BAE8}" srcOrd="1" destOrd="0" parTransId="{A93891F3-F4FD-4136-8550-5BC217ADE2D4}" sibTransId="{30FD4EAD-8E95-4D29-9FF7-614BF6B2009A}"/>
    <dgm:cxn modelId="{6CC873FD-F192-4B19-A61C-D53FAE99858F}" type="presOf" srcId="{77D1003C-1138-4939-96A3-EBE49A85F631}" destId="{467DE7E5-7C3C-43BD-93BF-503FB26BAD42}" srcOrd="0" destOrd="0" presId="urn:microsoft.com/office/officeart/2005/8/layout/vList2"/>
    <dgm:cxn modelId="{48A8B1DC-6003-476B-8854-DEA48FD2CC44}" type="presParOf" srcId="{467DE7E5-7C3C-43BD-93BF-503FB26BAD42}" destId="{C72DB02F-FDBF-4BA9-BD53-2537B61FB9EB}" srcOrd="0" destOrd="0" presId="urn:microsoft.com/office/officeart/2005/8/layout/vList2"/>
    <dgm:cxn modelId="{BA430F28-E9FB-44FB-B2BB-C88BB4AEE12D}" type="presParOf" srcId="{467DE7E5-7C3C-43BD-93BF-503FB26BAD42}" destId="{468E9B87-ED0E-4BE5-8A1E-A4C4419B69B1}" srcOrd="1" destOrd="0" presId="urn:microsoft.com/office/officeart/2005/8/layout/vList2"/>
    <dgm:cxn modelId="{975299AD-707E-463E-8F3E-ABCBF228918E}" type="presParOf" srcId="{467DE7E5-7C3C-43BD-93BF-503FB26BAD42}" destId="{28815F65-F5F3-404A-9D2F-4A8540D7A60F}" srcOrd="2" destOrd="0" presId="urn:microsoft.com/office/officeart/2005/8/layout/vList2"/>
    <dgm:cxn modelId="{B4B3E3A7-077E-4D9C-AFFF-B49676F0F905}" type="presParOf" srcId="{467DE7E5-7C3C-43BD-93BF-503FB26BAD42}" destId="{1A6D9F4F-47A6-4364-927C-FE094E6F033E}" srcOrd="3" destOrd="0" presId="urn:microsoft.com/office/officeart/2005/8/layout/vList2"/>
    <dgm:cxn modelId="{6C8CFE78-B2FC-4151-A88A-7172B44A0707}" type="presParOf" srcId="{467DE7E5-7C3C-43BD-93BF-503FB26BAD42}" destId="{D0412913-2E40-4DEB-A358-85BA8EEA9CB1}" srcOrd="4" destOrd="0" presId="urn:microsoft.com/office/officeart/2005/8/layout/vList2"/>
    <dgm:cxn modelId="{DFBCD1D5-3E03-4776-A460-730E50AE032B}" type="presParOf" srcId="{467DE7E5-7C3C-43BD-93BF-503FB26BAD42}" destId="{BE186FBD-5710-42D2-90A3-D107B8FEFB18}" srcOrd="5" destOrd="0" presId="urn:microsoft.com/office/officeart/2005/8/layout/vList2"/>
    <dgm:cxn modelId="{882390DA-C23F-460E-A5A7-9F5970352193}" type="presParOf" srcId="{467DE7E5-7C3C-43BD-93BF-503FB26BAD42}" destId="{5FD1CC63-7DB5-4EEF-8105-90A7523C368E}" srcOrd="6" destOrd="0" presId="urn:microsoft.com/office/officeart/2005/8/layout/vList2"/>
    <dgm:cxn modelId="{E9EF483F-6A0B-489C-A50B-12DE12264B70}" type="presParOf" srcId="{467DE7E5-7C3C-43BD-93BF-503FB26BAD42}" destId="{76D4395A-E3FF-4B63-B79D-4E6A506F04B6}" srcOrd="7" destOrd="0" presId="urn:microsoft.com/office/officeart/2005/8/layout/vList2"/>
    <dgm:cxn modelId="{AD9A0E23-5347-4C78-8BD3-1EB4214AA48E}" type="presParOf" srcId="{467DE7E5-7C3C-43BD-93BF-503FB26BAD42}" destId="{31DAD57E-4BD6-4A94-AFD2-A52CD231FE38}" srcOrd="8" destOrd="0" presId="urn:microsoft.com/office/officeart/2005/8/layout/vList2"/>
    <dgm:cxn modelId="{2AEB9090-190D-4442-8DE7-EE85F497ABBA}" type="presParOf" srcId="{467DE7E5-7C3C-43BD-93BF-503FB26BAD42}" destId="{DC7AD80E-C1BF-44D6-935C-4DF487E13780}" srcOrd="9" destOrd="0" presId="urn:microsoft.com/office/officeart/2005/8/layout/vList2"/>
    <dgm:cxn modelId="{A47325B8-8FE0-47E4-8A0B-160C3332E14D}" type="presParOf" srcId="{467DE7E5-7C3C-43BD-93BF-503FB26BAD42}" destId="{5AFF906E-E538-49D2-BF31-48D32C6FF166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A83C6D-56BE-415C-A4AC-88D05130973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LID4096"/>
        </a:p>
      </dgm:t>
    </dgm:pt>
    <dgm:pt modelId="{8B293FDD-448E-4743-87DE-4F5C5EC53941}">
      <dgm:prSet/>
      <dgm:spPr/>
      <dgm:t>
        <a:bodyPr/>
        <a:lstStyle/>
        <a:p>
          <a:pPr algn="ctr"/>
          <a:r>
            <a:rPr lang="uk-UA" b="1" dirty="0"/>
            <a:t>Особливості аграрного виробництва</a:t>
          </a:r>
          <a:endParaRPr lang="ru-UA" b="1" dirty="0"/>
        </a:p>
      </dgm:t>
    </dgm:pt>
    <dgm:pt modelId="{FB996CD7-9793-4B02-B791-4F29891D9455}" type="parTrans" cxnId="{8A673AF4-D2EC-41C5-ACB2-8DC9D946E34C}">
      <dgm:prSet/>
      <dgm:spPr/>
      <dgm:t>
        <a:bodyPr/>
        <a:lstStyle/>
        <a:p>
          <a:endParaRPr lang="LID4096"/>
        </a:p>
      </dgm:t>
    </dgm:pt>
    <dgm:pt modelId="{F7164402-01B0-4733-8779-0313A76F85F4}" type="sibTrans" cxnId="{8A673AF4-D2EC-41C5-ACB2-8DC9D946E34C}">
      <dgm:prSet/>
      <dgm:spPr/>
      <dgm:t>
        <a:bodyPr/>
        <a:lstStyle/>
        <a:p>
          <a:endParaRPr lang="LID4096"/>
        </a:p>
      </dgm:t>
    </dgm:pt>
    <dgm:pt modelId="{F2C55A44-7285-4621-9AF2-85470041D950}" type="pres">
      <dgm:prSet presAssocID="{B4A83C6D-56BE-415C-A4AC-88D051309734}" presName="linear" presStyleCnt="0">
        <dgm:presLayoutVars>
          <dgm:animLvl val="lvl"/>
          <dgm:resizeHandles val="exact"/>
        </dgm:presLayoutVars>
      </dgm:prSet>
      <dgm:spPr/>
    </dgm:pt>
    <dgm:pt modelId="{88740B30-2948-400D-8494-1D2BECF68116}" type="pres">
      <dgm:prSet presAssocID="{8B293FDD-448E-4743-87DE-4F5C5EC53941}" presName="parentText" presStyleLbl="node1" presStyleIdx="0" presStyleCnt="1" custLinFactNeighborX="0">
        <dgm:presLayoutVars>
          <dgm:chMax val="0"/>
          <dgm:bulletEnabled val="1"/>
        </dgm:presLayoutVars>
      </dgm:prSet>
      <dgm:spPr/>
    </dgm:pt>
  </dgm:ptLst>
  <dgm:cxnLst>
    <dgm:cxn modelId="{A79CD723-6C16-4BAE-8611-888F86C95C17}" type="presOf" srcId="{8B293FDD-448E-4743-87DE-4F5C5EC53941}" destId="{88740B30-2948-400D-8494-1D2BECF68116}" srcOrd="0" destOrd="0" presId="urn:microsoft.com/office/officeart/2005/8/layout/vList2"/>
    <dgm:cxn modelId="{8AE31599-C32B-4965-B04B-899D0A1E273A}" type="presOf" srcId="{B4A83C6D-56BE-415C-A4AC-88D051309734}" destId="{F2C55A44-7285-4621-9AF2-85470041D950}" srcOrd="0" destOrd="0" presId="urn:microsoft.com/office/officeart/2005/8/layout/vList2"/>
    <dgm:cxn modelId="{8A673AF4-D2EC-41C5-ACB2-8DC9D946E34C}" srcId="{B4A83C6D-56BE-415C-A4AC-88D051309734}" destId="{8B293FDD-448E-4743-87DE-4F5C5EC53941}" srcOrd="0" destOrd="0" parTransId="{FB996CD7-9793-4B02-B791-4F29891D9455}" sibTransId="{F7164402-01B0-4733-8779-0313A76F85F4}"/>
    <dgm:cxn modelId="{2522E2A5-E0AE-41CC-9C32-4957A3E6F070}" type="presParOf" srcId="{F2C55A44-7285-4621-9AF2-85470041D950}" destId="{88740B30-2948-400D-8494-1D2BECF6811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34ADDA-E784-4DCE-96F4-42CDC232609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LID4096"/>
        </a:p>
      </dgm:t>
    </dgm:pt>
    <dgm:pt modelId="{4A9CF054-1990-427A-AACD-8BE3251A613A}">
      <dgm:prSet/>
      <dgm:spPr/>
      <dgm:t>
        <a:bodyPr/>
        <a:lstStyle/>
        <a:p>
          <a:r>
            <a:rPr lang="uk-UA"/>
            <a:t>Земля є одночасно засобом (вона забезпечує урожай) і предметом праці (її обробляють)</a:t>
          </a:r>
          <a:endParaRPr lang="ru-UA"/>
        </a:p>
      </dgm:t>
    </dgm:pt>
    <dgm:pt modelId="{8239410F-2F09-405F-88FF-08E55C9EC9FD}" type="parTrans" cxnId="{FA5356FB-8786-4DB4-B1DD-9318EC95EC38}">
      <dgm:prSet/>
      <dgm:spPr/>
      <dgm:t>
        <a:bodyPr/>
        <a:lstStyle/>
        <a:p>
          <a:endParaRPr lang="LID4096"/>
        </a:p>
      </dgm:t>
    </dgm:pt>
    <dgm:pt modelId="{D55EEDEA-2701-4047-BB37-0705C64E01CE}" type="sibTrans" cxnId="{FA5356FB-8786-4DB4-B1DD-9318EC95EC38}">
      <dgm:prSet/>
      <dgm:spPr/>
      <dgm:t>
        <a:bodyPr/>
        <a:lstStyle/>
        <a:p>
          <a:endParaRPr lang="LID4096"/>
        </a:p>
      </dgm:t>
    </dgm:pt>
    <dgm:pt modelId="{5B5A8F56-C194-4814-AB9A-47DF578E158A}">
      <dgm:prSet/>
      <dgm:spPr/>
      <dgm:t>
        <a:bodyPr/>
        <a:lstStyle/>
        <a:p>
          <a:r>
            <a:rPr lang="uk-UA"/>
            <a:t>Різна родючість земель, тому однакова праця дає різні результати</a:t>
          </a:r>
          <a:endParaRPr lang="ru-UA"/>
        </a:p>
      </dgm:t>
    </dgm:pt>
    <dgm:pt modelId="{806F1355-517B-4830-810E-4A1E592AD757}" type="parTrans" cxnId="{46EE9764-10D4-4AFE-BD0F-48DBCEF57E9A}">
      <dgm:prSet/>
      <dgm:spPr/>
      <dgm:t>
        <a:bodyPr/>
        <a:lstStyle/>
        <a:p>
          <a:endParaRPr lang="LID4096"/>
        </a:p>
      </dgm:t>
    </dgm:pt>
    <dgm:pt modelId="{8C09803B-EA32-453B-B828-54398CE8408E}" type="sibTrans" cxnId="{46EE9764-10D4-4AFE-BD0F-48DBCEF57E9A}">
      <dgm:prSet/>
      <dgm:spPr/>
      <dgm:t>
        <a:bodyPr/>
        <a:lstStyle/>
        <a:p>
          <a:endParaRPr lang="LID4096"/>
        </a:p>
      </dgm:t>
    </dgm:pt>
    <dgm:pt modelId="{F5876AFD-8420-4D11-971A-0680525C2E86}">
      <dgm:prSet/>
      <dgm:spPr/>
      <dgm:t>
        <a:bodyPr/>
        <a:lstStyle/>
        <a:p>
          <a:r>
            <a:rPr lang="uk-UA" dirty="0"/>
            <a:t>Результати залежать і від економічних, і від природних факторів</a:t>
          </a:r>
          <a:endParaRPr lang="ru-UA" dirty="0"/>
        </a:p>
      </dgm:t>
    </dgm:pt>
    <dgm:pt modelId="{3D26AB8D-9292-43DB-8CD3-C5ADF1E47B0B}" type="parTrans" cxnId="{6ED1DB19-7801-45A8-B430-F3F1563E8FED}">
      <dgm:prSet/>
      <dgm:spPr/>
      <dgm:t>
        <a:bodyPr/>
        <a:lstStyle/>
        <a:p>
          <a:endParaRPr lang="LID4096"/>
        </a:p>
      </dgm:t>
    </dgm:pt>
    <dgm:pt modelId="{2793D9F6-F37A-4EAA-A97F-CA202D9C0FD0}" type="sibTrans" cxnId="{6ED1DB19-7801-45A8-B430-F3F1563E8FED}">
      <dgm:prSet/>
      <dgm:spPr/>
      <dgm:t>
        <a:bodyPr/>
        <a:lstStyle/>
        <a:p>
          <a:endParaRPr lang="LID4096"/>
        </a:p>
      </dgm:t>
    </dgm:pt>
    <dgm:pt modelId="{103FBD0A-02DC-4E0A-97AD-D81F9C884031}">
      <dgm:prSet/>
      <dgm:spPr/>
      <dgm:t>
        <a:bodyPr/>
        <a:lstStyle/>
        <a:p>
          <a:r>
            <a:rPr lang="uk-UA"/>
            <a:t>Рівень концентрації залежить від розмірів земельних угідь</a:t>
          </a:r>
          <a:endParaRPr lang="ru-UA"/>
        </a:p>
      </dgm:t>
    </dgm:pt>
    <dgm:pt modelId="{532BC5C6-6AA7-4F97-A79A-D76732EF67A7}" type="parTrans" cxnId="{EC43F4C3-3043-47CF-8E9B-9A16A00F7A71}">
      <dgm:prSet/>
      <dgm:spPr/>
      <dgm:t>
        <a:bodyPr/>
        <a:lstStyle/>
        <a:p>
          <a:endParaRPr lang="LID4096"/>
        </a:p>
      </dgm:t>
    </dgm:pt>
    <dgm:pt modelId="{B8E3393C-887A-4D16-8685-BA793694133B}" type="sibTrans" cxnId="{EC43F4C3-3043-47CF-8E9B-9A16A00F7A71}">
      <dgm:prSet/>
      <dgm:spPr/>
      <dgm:t>
        <a:bodyPr/>
        <a:lstStyle/>
        <a:p>
          <a:endParaRPr lang="LID4096"/>
        </a:p>
      </dgm:t>
    </dgm:pt>
    <dgm:pt modelId="{1D0608ED-3D3E-4B70-BECB-4C9BA982A9E0}">
      <dgm:prSet/>
      <dgm:spPr/>
      <dgm:t>
        <a:bodyPr/>
        <a:lstStyle/>
        <a:p>
          <a:r>
            <a:rPr lang="uk-UA"/>
            <a:t>Спеціалізація зумовлюється географічними чинниками</a:t>
          </a:r>
          <a:endParaRPr lang="ru-UA"/>
        </a:p>
      </dgm:t>
    </dgm:pt>
    <dgm:pt modelId="{E064C044-F390-40AD-A343-2B60B92CF25D}" type="parTrans" cxnId="{A9913E7C-61F2-4CF2-B53E-CF6FFA88A0EA}">
      <dgm:prSet/>
      <dgm:spPr/>
      <dgm:t>
        <a:bodyPr/>
        <a:lstStyle/>
        <a:p>
          <a:endParaRPr lang="LID4096"/>
        </a:p>
      </dgm:t>
    </dgm:pt>
    <dgm:pt modelId="{B53A4187-BF21-4184-889F-1F70D0F4C4DF}" type="sibTrans" cxnId="{A9913E7C-61F2-4CF2-B53E-CF6FFA88A0EA}">
      <dgm:prSet/>
      <dgm:spPr/>
      <dgm:t>
        <a:bodyPr/>
        <a:lstStyle/>
        <a:p>
          <a:endParaRPr lang="LID4096"/>
        </a:p>
      </dgm:t>
    </dgm:pt>
    <dgm:pt modelId="{A16F474F-0446-4472-A08C-E5FF826E5575}">
      <dgm:prSet/>
      <dgm:spPr/>
      <dgm:t>
        <a:bodyPr/>
        <a:lstStyle/>
        <a:p>
          <a:r>
            <a:rPr lang="uk-UA"/>
            <a:t>Сезонний характер</a:t>
          </a:r>
          <a:endParaRPr lang="ru-UA"/>
        </a:p>
      </dgm:t>
    </dgm:pt>
    <dgm:pt modelId="{D986CB29-638F-4438-B6CE-1CFB0073F8BE}" type="parTrans" cxnId="{EF286D16-7285-484D-ACB9-22EAB11A485A}">
      <dgm:prSet/>
      <dgm:spPr/>
      <dgm:t>
        <a:bodyPr/>
        <a:lstStyle/>
        <a:p>
          <a:endParaRPr lang="LID4096"/>
        </a:p>
      </dgm:t>
    </dgm:pt>
    <dgm:pt modelId="{AFA329B2-B7DC-423F-A031-3D2859F37338}" type="sibTrans" cxnId="{EF286D16-7285-484D-ACB9-22EAB11A485A}">
      <dgm:prSet/>
      <dgm:spPr/>
      <dgm:t>
        <a:bodyPr/>
        <a:lstStyle/>
        <a:p>
          <a:endParaRPr lang="LID4096"/>
        </a:p>
      </dgm:t>
    </dgm:pt>
    <dgm:pt modelId="{DDA9931E-DC1D-463A-A9D9-7332F811294C}">
      <dgm:prSet/>
      <dgm:spPr/>
      <dgm:t>
        <a:bodyPr/>
        <a:lstStyle/>
        <a:p>
          <a:r>
            <a:rPr lang="uk-UA"/>
            <a:t>Обов'язкова своєчасність виконання робіт</a:t>
          </a:r>
          <a:endParaRPr lang="ru-UA"/>
        </a:p>
      </dgm:t>
    </dgm:pt>
    <dgm:pt modelId="{DD34981E-0956-4F86-9730-7D7472E65F5C}" type="parTrans" cxnId="{E3B0A69E-1FE9-46C3-82E0-AB4443E684F2}">
      <dgm:prSet/>
      <dgm:spPr/>
      <dgm:t>
        <a:bodyPr/>
        <a:lstStyle/>
        <a:p>
          <a:endParaRPr lang="LID4096"/>
        </a:p>
      </dgm:t>
    </dgm:pt>
    <dgm:pt modelId="{12B86762-DC98-4ADF-B32D-4E330D395CB0}" type="sibTrans" cxnId="{E3B0A69E-1FE9-46C3-82E0-AB4443E684F2}">
      <dgm:prSet/>
      <dgm:spPr/>
      <dgm:t>
        <a:bodyPr/>
        <a:lstStyle/>
        <a:p>
          <a:endParaRPr lang="LID4096"/>
        </a:p>
      </dgm:t>
    </dgm:pt>
    <dgm:pt modelId="{EA5D6340-95AF-4252-9ECE-D696A8DF196B}">
      <dgm:prSet/>
      <dgm:spPr/>
      <dgm:t>
        <a:bodyPr/>
        <a:lstStyle/>
        <a:p>
          <a:r>
            <a:rPr lang="uk-UA"/>
            <a:t>Непередбачуваність природних чинників</a:t>
          </a:r>
          <a:endParaRPr lang="ru-UA"/>
        </a:p>
      </dgm:t>
    </dgm:pt>
    <dgm:pt modelId="{5096CFA8-6573-4FA3-BB8F-3D4D830D9DD9}" type="parTrans" cxnId="{444A1125-78F6-4FA7-B4EF-EE48F2542F0F}">
      <dgm:prSet/>
      <dgm:spPr/>
      <dgm:t>
        <a:bodyPr/>
        <a:lstStyle/>
        <a:p>
          <a:endParaRPr lang="LID4096"/>
        </a:p>
      </dgm:t>
    </dgm:pt>
    <dgm:pt modelId="{829B6CF6-87D1-4314-8723-3B57B220FC10}" type="sibTrans" cxnId="{444A1125-78F6-4FA7-B4EF-EE48F2542F0F}">
      <dgm:prSet/>
      <dgm:spPr/>
      <dgm:t>
        <a:bodyPr/>
        <a:lstStyle/>
        <a:p>
          <a:endParaRPr lang="LID4096"/>
        </a:p>
      </dgm:t>
    </dgm:pt>
    <dgm:pt modelId="{E1F4E18D-7BA3-4CD4-90DA-3BB41D81196A}">
      <dgm:prSet/>
      <dgm:spPr/>
      <dgm:t>
        <a:bodyPr/>
        <a:lstStyle/>
        <a:p>
          <a:r>
            <a:rPr lang="uk-UA"/>
            <a:t>Значна частина продукції споживається при виробленні іншої</a:t>
          </a:r>
          <a:endParaRPr lang="ru-UA"/>
        </a:p>
      </dgm:t>
    </dgm:pt>
    <dgm:pt modelId="{E40B4CDB-7B8E-47DC-82A1-D6C67525B154}" type="parTrans" cxnId="{8A39F2A9-D6E9-4E00-8A58-443F39CF632A}">
      <dgm:prSet/>
      <dgm:spPr/>
      <dgm:t>
        <a:bodyPr/>
        <a:lstStyle/>
        <a:p>
          <a:endParaRPr lang="LID4096"/>
        </a:p>
      </dgm:t>
    </dgm:pt>
    <dgm:pt modelId="{AA4567D6-1522-47EF-8537-C85147558071}" type="sibTrans" cxnId="{8A39F2A9-D6E9-4E00-8A58-443F39CF632A}">
      <dgm:prSet/>
      <dgm:spPr/>
      <dgm:t>
        <a:bodyPr/>
        <a:lstStyle/>
        <a:p>
          <a:endParaRPr lang="LID4096"/>
        </a:p>
      </dgm:t>
    </dgm:pt>
    <dgm:pt modelId="{56E90B28-BEDE-4AFC-BBE6-87593DE3E115}" type="pres">
      <dgm:prSet presAssocID="{0D34ADDA-E784-4DCE-96F4-42CDC2326098}" presName="linear" presStyleCnt="0">
        <dgm:presLayoutVars>
          <dgm:animLvl val="lvl"/>
          <dgm:resizeHandles val="exact"/>
        </dgm:presLayoutVars>
      </dgm:prSet>
      <dgm:spPr/>
    </dgm:pt>
    <dgm:pt modelId="{46B81B06-E74D-4547-AC5C-72014ECBE9BC}" type="pres">
      <dgm:prSet presAssocID="{4A9CF054-1990-427A-AACD-8BE3251A613A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4CD66503-85F5-4264-8066-09B1ABE9DD73}" type="pres">
      <dgm:prSet presAssocID="{D55EEDEA-2701-4047-BB37-0705C64E01CE}" presName="spacer" presStyleCnt="0"/>
      <dgm:spPr/>
    </dgm:pt>
    <dgm:pt modelId="{B7D12945-69A7-476E-AA74-135DF7A79DFA}" type="pres">
      <dgm:prSet presAssocID="{5B5A8F56-C194-4814-AB9A-47DF578E158A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31788B24-A10D-4D3E-8550-77EEFAD7D198}" type="pres">
      <dgm:prSet presAssocID="{8C09803B-EA32-453B-B828-54398CE8408E}" presName="spacer" presStyleCnt="0"/>
      <dgm:spPr/>
    </dgm:pt>
    <dgm:pt modelId="{1A2C08B6-BAE3-4D06-8228-D2918CCEB85F}" type="pres">
      <dgm:prSet presAssocID="{F5876AFD-8420-4D11-971A-0680525C2E86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6797E224-D69E-49F5-9337-1F11EB532C5E}" type="pres">
      <dgm:prSet presAssocID="{2793D9F6-F37A-4EAA-A97F-CA202D9C0FD0}" presName="spacer" presStyleCnt="0"/>
      <dgm:spPr/>
    </dgm:pt>
    <dgm:pt modelId="{1ACA707F-BA73-412B-BB6C-343578ED69AD}" type="pres">
      <dgm:prSet presAssocID="{103FBD0A-02DC-4E0A-97AD-D81F9C884031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3E5404B5-CB34-4646-8DF9-7FFF0FF56605}" type="pres">
      <dgm:prSet presAssocID="{B8E3393C-887A-4D16-8685-BA793694133B}" presName="spacer" presStyleCnt="0"/>
      <dgm:spPr/>
    </dgm:pt>
    <dgm:pt modelId="{6DF88784-B246-4C51-AB30-5C2E08FF1F54}" type="pres">
      <dgm:prSet presAssocID="{1D0608ED-3D3E-4B70-BECB-4C9BA982A9E0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EC29EF84-F0EF-472B-9300-ED115D9DE500}" type="pres">
      <dgm:prSet presAssocID="{B53A4187-BF21-4184-889F-1F70D0F4C4DF}" presName="spacer" presStyleCnt="0"/>
      <dgm:spPr/>
    </dgm:pt>
    <dgm:pt modelId="{3AC1DD28-4F1A-47D7-8F6A-67D6FC57D3B7}" type="pres">
      <dgm:prSet presAssocID="{A16F474F-0446-4472-A08C-E5FF826E5575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D9328201-AE76-4F9D-B92F-138EDA542AF3}" type="pres">
      <dgm:prSet presAssocID="{AFA329B2-B7DC-423F-A031-3D2859F37338}" presName="spacer" presStyleCnt="0"/>
      <dgm:spPr/>
    </dgm:pt>
    <dgm:pt modelId="{343B8C06-384F-4ECD-87C7-5706D1A72B17}" type="pres">
      <dgm:prSet presAssocID="{DDA9931E-DC1D-463A-A9D9-7332F811294C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34B1F3FA-C0AF-4998-8803-7BD199D68845}" type="pres">
      <dgm:prSet presAssocID="{12B86762-DC98-4ADF-B32D-4E330D395CB0}" presName="spacer" presStyleCnt="0"/>
      <dgm:spPr/>
    </dgm:pt>
    <dgm:pt modelId="{DD455BBA-A210-4720-8B36-A53B02A2CD2B}" type="pres">
      <dgm:prSet presAssocID="{EA5D6340-95AF-4252-9ECE-D696A8DF196B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9126050D-50BC-4F58-A741-27507BB30655}" type="pres">
      <dgm:prSet presAssocID="{829B6CF6-87D1-4314-8723-3B57B220FC10}" presName="spacer" presStyleCnt="0"/>
      <dgm:spPr/>
    </dgm:pt>
    <dgm:pt modelId="{7EBF9979-CB4A-43DC-8DF0-84ED51ADCD88}" type="pres">
      <dgm:prSet presAssocID="{E1F4E18D-7BA3-4CD4-90DA-3BB41D81196A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EF286D16-7285-484D-ACB9-22EAB11A485A}" srcId="{0D34ADDA-E784-4DCE-96F4-42CDC2326098}" destId="{A16F474F-0446-4472-A08C-E5FF826E5575}" srcOrd="5" destOrd="0" parTransId="{D986CB29-638F-4438-B6CE-1CFB0073F8BE}" sibTransId="{AFA329B2-B7DC-423F-A031-3D2859F37338}"/>
    <dgm:cxn modelId="{6ED1DB19-7801-45A8-B430-F3F1563E8FED}" srcId="{0D34ADDA-E784-4DCE-96F4-42CDC2326098}" destId="{F5876AFD-8420-4D11-971A-0680525C2E86}" srcOrd="2" destOrd="0" parTransId="{3D26AB8D-9292-43DB-8CD3-C5ADF1E47B0B}" sibTransId="{2793D9F6-F37A-4EAA-A97F-CA202D9C0FD0}"/>
    <dgm:cxn modelId="{444A1125-78F6-4FA7-B4EF-EE48F2542F0F}" srcId="{0D34ADDA-E784-4DCE-96F4-42CDC2326098}" destId="{EA5D6340-95AF-4252-9ECE-D696A8DF196B}" srcOrd="7" destOrd="0" parTransId="{5096CFA8-6573-4FA3-BB8F-3D4D830D9DD9}" sibTransId="{829B6CF6-87D1-4314-8723-3B57B220FC10}"/>
    <dgm:cxn modelId="{5B701327-56F4-44B8-B4B9-A9C4E3FD8225}" type="presOf" srcId="{EA5D6340-95AF-4252-9ECE-D696A8DF196B}" destId="{DD455BBA-A210-4720-8B36-A53B02A2CD2B}" srcOrd="0" destOrd="0" presId="urn:microsoft.com/office/officeart/2005/8/layout/vList2"/>
    <dgm:cxn modelId="{257AE82B-E282-4381-8618-F7E761D81C9A}" type="presOf" srcId="{E1F4E18D-7BA3-4CD4-90DA-3BB41D81196A}" destId="{7EBF9979-CB4A-43DC-8DF0-84ED51ADCD88}" srcOrd="0" destOrd="0" presId="urn:microsoft.com/office/officeart/2005/8/layout/vList2"/>
    <dgm:cxn modelId="{818A7341-54F9-453C-8CDA-ED6C1B582A84}" type="presOf" srcId="{F5876AFD-8420-4D11-971A-0680525C2E86}" destId="{1A2C08B6-BAE3-4D06-8228-D2918CCEB85F}" srcOrd="0" destOrd="0" presId="urn:microsoft.com/office/officeart/2005/8/layout/vList2"/>
    <dgm:cxn modelId="{46EE9764-10D4-4AFE-BD0F-48DBCEF57E9A}" srcId="{0D34ADDA-E784-4DCE-96F4-42CDC2326098}" destId="{5B5A8F56-C194-4814-AB9A-47DF578E158A}" srcOrd="1" destOrd="0" parTransId="{806F1355-517B-4830-810E-4A1E592AD757}" sibTransId="{8C09803B-EA32-453B-B828-54398CE8408E}"/>
    <dgm:cxn modelId="{A9913E7C-61F2-4CF2-B53E-CF6FFA88A0EA}" srcId="{0D34ADDA-E784-4DCE-96F4-42CDC2326098}" destId="{1D0608ED-3D3E-4B70-BECB-4C9BA982A9E0}" srcOrd="4" destOrd="0" parTransId="{E064C044-F390-40AD-A343-2B60B92CF25D}" sibTransId="{B53A4187-BF21-4184-889F-1F70D0F4C4DF}"/>
    <dgm:cxn modelId="{FD92CE9A-B495-43A6-BEBD-1FA0E737A06D}" type="presOf" srcId="{0D34ADDA-E784-4DCE-96F4-42CDC2326098}" destId="{56E90B28-BEDE-4AFC-BBE6-87593DE3E115}" srcOrd="0" destOrd="0" presId="urn:microsoft.com/office/officeart/2005/8/layout/vList2"/>
    <dgm:cxn modelId="{E3B0A69E-1FE9-46C3-82E0-AB4443E684F2}" srcId="{0D34ADDA-E784-4DCE-96F4-42CDC2326098}" destId="{DDA9931E-DC1D-463A-A9D9-7332F811294C}" srcOrd="6" destOrd="0" parTransId="{DD34981E-0956-4F86-9730-7D7472E65F5C}" sibTransId="{12B86762-DC98-4ADF-B32D-4E330D395CB0}"/>
    <dgm:cxn modelId="{8A39F2A9-D6E9-4E00-8A58-443F39CF632A}" srcId="{0D34ADDA-E784-4DCE-96F4-42CDC2326098}" destId="{E1F4E18D-7BA3-4CD4-90DA-3BB41D81196A}" srcOrd="8" destOrd="0" parTransId="{E40B4CDB-7B8E-47DC-82A1-D6C67525B154}" sibTransId="{AA4567D6-1522-47EF-8537-C85147558071}"/>
    <dgm:cxn modelId="{629511B0-27B7-4B0C-839A-F8C21E1BD281}" type="presOf" srcId="{103FBD0A-02DC-4E0A-97AD-D81F9C884031}" destId="{1ACA707F-BA73-412B-BB6C-343578ED69AD}" srcOrd="0" destOrd="0" presId="urn:microsoft.com/office/officeart/2005/8/layout/vList2"/>
    <dgm:cxn modelId="{EC43F4C3-3043-47CF-8E9B-9A16A00F7A71}" srcId="{0D34ADDA-E784-4DCE-96F4-42CDC2326098}" destId="{103FBD0A-02DC-4E0A-97AD-D81F9C884031}" srcOrd="3" destOrd="0" parTransId="{532BC5C6-6AA7-4F97-A79A-D76732EF67A7}" sibTransId="{B8E3393C-887A-4D16-8685-BA793694133B}"/>
    <dgm:cxn modelId="{5A4F1BD4-DD71-4994-B7C6-154D15A3B2F7}" type="presOf" srcId="{4A9CF054-1990-427A-AACD-8BE3251A613A}" destId="{46B81B06-E74D-4547-AC5C-72014ECBE9BC}" srcOrd="0" destOrd="0" presId="urn:microsoft.com/office/officeart/2005/8/layout/vList2"/>
    <dgm:cxn modelId="{20E96BD9-BB01-4C1B-980C-92918410DB03}" type="presOf" srcId="{DDA9931E-DC1D-463A-A9D9-7332F811294C}" destId="{343B8C06-384F-4ECD-87C7-5706D1A72B17}" srcOrd="0" destOrd="0" presId="urn:microsoft.com/office/officeart/2005/8/layout/vList2"/>
    <dgm:cxn modelId="{8EEE73EA-1D30-4748-900B-CBA60B214176}" type="presOf" srcId="{5B5A8F56-C194-4814-AB9A-47DF578E158A}" destId="{B7D12945-69A7-476E-AA74-135DF7A79DFA}" srcOrd="0" destOrd="0" presId="urn:microsoft.com/office/officeart/2005/8/layout/vList2"/>
    <dgm:cxn modelId="{7A86CDEA-AF5D-4155-BC9F-2259F27A8311}" type="presOf" srcId="{A16F474F-0446-4472-A08C-E5FF826E5575}" destId="{3AC1DD28-4F1A-47D7-8F6A-67D6FC57D3B7}" srcOrd="0" destOrd="0" presId="urn:microsoft.com/office/officeart/2005/8/layout/vList2"/>
    <dgm:cxn modelId="{2FF34FEB-CDCC-4302-AE89-0AD13CB01E6E}" type="presOf" srcId="{1D0608ED-3D3E-4B70-BECB-4C9BA982A9E0}" destId="{6DF88784-B246-4C51-AB30-5C2E08FF1F54}" srcOrd="0" destOrd="0" presId="urn:microsoft.com/office/officeart/2005/8/layout/vList2"/>
    <dgm:cxn modelId="{FA5356FB-8786-4DB4-B1DD-9318EC95EC38}" srcId="{0D34ADDA-E784-4DCE-96F4-42CDC2326098}" destId="{4A9CF054-1990-427A-AACD-8BE3251A613A}" srcOrd="0" destOrd="0" parTransId="{8239410F-2F09-405F-88FF-08E55C9EC9FD}" sibTransId="{D55EEDEA-2701-4047-BB37-0705C64E01CE}"/>
    <dgm:cxn modelId="{E7079E52-9737-41CA-83EA-F7DE64EA35B1}" type="presParOf" srcId="{56E90B28-BEDE-4AFC-BBE6-87593DE3E115}" destId="{46B81B06-E74D-4547-AC5C-72014ECBE9BC}" srcOrd="0" destOrd="0" presId="urn:microsoft.com/office/officeart/2005/8/layout/vList2"/>
    <dgm:cxn modelId="{E248E3DD-4C32-41B7-B496-4A962B4B7F52}" type="presParOf" srcId="{56E90B28-BEDE-4AFC-BBE6-87593DE3E115}" destId="{4CD66503-85F5-4264-8066-09B1ABE9DD73}" srcOrd="1" destOrd="0" presId="urn:microsoft.com/office/officeart/2005/8/layout/vList2"/>
    <dgm:cxn modelId="{744B7F26-958C-4C04-B963-8AC4DD39E20D}" type="presParOf" srcId="{56E90B28-BEDE-4AFC-BBE6-87593DE3E115}" destId="{B7D12945-69A7-476E-AA74-135DF7A79DFA}" srcOrd="2" destOrd="0" presId="urn:microsoft.com/office/officeart/2005/8/layout/vList2"/>
    <dgm:cxn modelId="{C2F09189-BE9A-4D9C-BBDE-7C0F859360F8}" type="presParOf" srcId="{56E90B28-BEDE-4AFC-BBE6-87593DE3E115}" destId="{31788B24-A10D-4D3E-8550-77EEFAD7D198}" srcOrd="3" destOrd="0" presId="urn:microsoft.com/office/officeart/2005/8/layout/vList2"/>
    <dgm:cxn modelId="{4B5C07C0-F5F9-47F4-BD1C-4DE7EDAB4465}" type="presParOf" srcId="{56E90B28-BEDE-4AFC-BBE6-87593DE3E115}" destId="{1A2C08B6-BAE3-4D06-8228-D2918CCEB85F}" srcOrd="4" destOrd="0" presId="urn:microsoft.com/office/officeart/2005/8/layout/vList2"/>
    <dgm:cxn modelId="{634340EF-5F68-4D24-8730-AFA72FA45E99}" type="presParOf" srcId="{56E90B28-BEDE-4AFC-BBE6-87593DE3E115}" destId="{6797E224-D69E-49F5-9337-1F11EB532C5E}" srcOrd="5" destOrd="0" presId="urn:microsoft.com/office/officeart/2005/8/layout/vList2"/>
    <dgm:cxn modelId="{48E9689D-5A10-45E2-960E-D73B2E7F4044}" type="presParOf" srcId="{56E90B28-BEDE-4AFC-BBE6-87593DE3E115}" destId="{1ACA707F-BA73-412B-BB6C-343578ED69AD}" srcOrd="6" destOrd="0" presId="urn:microsoft.com/office/officeart/2005/8/layout/vList2"/>
    <dgm:cxn modelId="{556FFED9-5E60-4F2C-B4EF-CD67A54DF39A}" type="presParOf" srcId="{56E90B28-BEDE-4AFC-BBE6-87593DE3E115}" destId="{3E5404B5-CB34-4646-8DF9-7FFF0FF56605}" srcOrd="7" destOrd="0" presId="urn:microsoft.com/office/officeart/2005/8/layout/vList2"/>
    <dgm:cxn modelId="{DA087F3A-61E6-4F28-9100-8974B382D628}" type="presParOf" srcId="{56E90B28-BEDE-4AFC-BBE6-87593DE3E115}" destId="{6DF88784-B246-4C51-AB30-5C2E08FF1F54}" srcOrd="8" destOrd="0" presId="urn:microsoft.com/office/officeart/2005/8/layout/vList2"/>
    <dgm:cxn modelId="{8C11F59C-7160-4B1D-BB17-F2C9A36E8D57}" type="presParOf" srcId="{56E90B28-BEDE-4AFC-BBE6-87593DE3E115}" destId="{EC29EF84-F0EF-472B-9300-ED115D9DE500}" srcOrd="9" destOrd="0" presId="urn:microsoft.com/office/officeart/2005/8/layout/vList2"/>
    <dgm:cxn modelId="{CD390260-F4EC-4D99-B09F-E5FE8F96A38D}" type="presParOf" srcId="{56E90B28-BEDE-4AFC-BBE6-87593DE3E115}" destId="{3AC1DD28-4F1A-47D7-8F6A-67D6FC57D3B7}" srcOrd="10" destOrd="0" presId="urn:microsoft.com/office/officeart/2005/8/layout/vList2"/>
    <dgm:cxn modelId="{26B4EABA-17BB-455B-BE02-B45CFF885600}" type="presParOf" srcId="{56E90B28-BEDE-4AFC-BBE6-87593DE3E115}" destId="{D9328201-AE76-4F9D-B92F-138EDA542AF3}" srcOrd="11" destOrd="0" presId="urn:microsoft.com/office/officeart/2005/8/layout/vList2"/>
    <dgm:cxn modelId="{CE3AD7BF-C295-442C-8D1F-DD0265DE1E22}" type="presParOf" srcId="{56E90B28-BEDE-4AFC-BBE6-87593DE3E115}" destId="{343B8C06-384F-4ECD-87C7-5706D1A72B17}" srcOrd="12" destOrd="0" presId="urn:microsoft.com/office/officeart/2005/8/layout/vList2"/>
    <dgm:cxn modelId="{354FBEDE-AF7D-4264-B272-63AAA975499B}" type="presParOf" srcId="{56E90B28-BEDE-4AFC-BBE6-87593DE3E115}" destId="{34B1F3FA-C0AF-4998-8803-7BD199D68845}" srcOrd="13" destOrd="0" presId="urn:microsoft.com/office/officeart/2005/8/layout/vList2"/>
    <dgm:cxn modelId="{7AE24B6E-A977-4433-9622-64D2DB59F078}" type="presParOf" srcId="{56E90B28-BEDE-4AFC-BBE6-87593DE3E115}" destId="{DD455BBA-A210-4720-8B36-A53B02A2CD2B}" srcOrd="14" destOrd="0" presId="urn:microsoft.com/office/officeart/2005/8/layout/vList2"/>
    <dgm:cxn modelId="{28F89C95-E10B-41BF-8BDA-C835A9E06FF6}" type="presParOf" srcId="{56E90B28-BEDE-4AFC-BBE6-87593DE3E115}" destId="{9126050D-50BC-4F58-A741-27507BB30655}" srcOrd="15" destOrd="0" presId="urn:microsoft.com/office/officeart/2005/8/layout/vList2"/>
    <dgm:cxn modelId="{31CB57BA-7F5E-4A3E-89FA-362E6AA3BAA6}" type="presParOf" srcId="{56E90B28-BEDE-4AFC-BBE6-87593DE3E115}" destId="{7EBF9979-CB4A-43DC-8DF0-84ED51ADCD88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DB02F-FDBF-4BA9-BD53-2537B61FB9EB}">
      <dsp:nvSpPr>
        <dsp:cNvPr id="0" name=""/>
        <dsp:cNvSpPr/>
      </dsp:nvSpPr>
      <dsp:spPr>
        <a:xfrm>
          <a:off x="0" y="0"/>
          <a:ext cx="10515600" cy="8445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Первинний сектор господарства</a:t>
          </a:r>
          <a:endParaRPr lang="ru-UA" sz="3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230" y="41230"/>
        <a:ext cx="10433140" cy="762133"/>
      </dsp:txXfrm>
    </dsp:sp>
    <dsp:sp modelId="{28815F65-F5F3-404A-9D2F-4A8540D7A60F}">
      <dsp:nvSpPr>
        <dsp:cNvPr id="0" name=""/>
        <dsp:cNvSpPr/>
      </dsp:nvSpPr>
      <dsp:spPr>
        <a:xfrm>
          <a:off x="0" y="957727"/>
          <a:ext cx="10515600" cy="8445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500" kern="1200"/>
            <a:t>Сільське господарство</a:t>
          </a:r>
          <a:endParaRPr lang="ru-UA" sz="3500" kern="1200"/>
        </a:p>
      </dsp:txBody>
      <dsp:txXfrm>
        <a:off x="41230" y="998957"/>
        <a:ext cx="10433140" cy="762133"/>
      </dsp:txXfrm>
    </dsp:sp>
    <dsp:sp modelId="{D0412913-2E40-4DEB-A358-85BA8EEA9CB1}">
      <dsp:nvSpPr>
        <dsp:cNvPr id="0" name=""/>
        <dsp:cNvSpPr/>
      </dsp:nvSpPr>
      <dsp:spPr>
        <a:xfrm>
          <a:off x="0" y="1903120"/>
          <a:ext cx="10515600" cy="8445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500" kern="1200"/>
            <a:t>Лісове господарство</a:t>
          </a:r>
          <a:endParaRPr lang="ru-UA" sz="3500" kern="1200"/>
        </a:p>
      </dsp:txBody>
      <dsp:txXfrm>
        <a:off x="41230" y="1944350"/>
        <a:ext cx="10433140" cy="762133"/>
      </dsp:txXfrm>
    </dsp:sp>
    <dsp:sp modelId="{5FD1CC63-7DB5-4EEF-8105-90A7523C368E}">
      <dsp:nvSpPr>
        <dsp:cNvPr id="0" name=""/>
        <dsp:cNvSpPr/>
      </dsp:nvSpPr>
      <dsp:spPr>
        <a:xfrm>
          <a:off x="0" y="2848514"/>
          <a:ext cx="10515600" cy="8445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500" kern="1200"/>
            <a:t>Рибальство </a:t>
          </a:r>
          <a:endParaRPr lang="ru-UA" sz="3500" kern="1200"/>
        </a:p>
      </dsp:txBody>
      <dsp:txXfrm>
        <a:off x="41230" y="2889744"/>
        <a:ext cx="10433140" cy="762133"/>
      </dsp:txXfrm>
    </dsp:sp>
    <dsp:sp modelId="{31DAD57E-4BD6-4A94-AFD2-A52CD231FE38}">
      <dsp:nvSpPr>
        <dsp:cNvPr id="0" name=""/>
        <dsp:cNvSpPr/>
      </dsp:nvSpPr>
      <dsp:spPr>
        <a:xfrm>
          <a:off x="0" y="3793908"/>
          <a:ext cx="10515600" cy="8445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500" kern="1200"/>
            <a:t>Полювання</a:t>
          </a:r>
          <a:endParaRPr lang="ru-UA" sz="3500" kern="1200"/>
        </a:p>
      </dsp:txBody>
      <dsp:txXfrm>
        <a:off x="41230" y="3835138"/>
        <a:ext cx="10433140" cy="762133"/>
      </dsp:txXfrm>
    </dsp:sp>
    <dsp:sp modelId="{5AFF906E-E538-49D2-BF31-48D32C6FF166}">
      <dsp:nvSpPr>
        <dsp:cNvPr id="0" name=""/>
        <dsp:cNvSpPr/>
      </dsp:nvSpPr>
      <dsp:spPr>
        <a:xfrm>
          <a:off x="0" y="4739301"/>
          <a:ext cx="10515600" cy="8445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500" kern="1200"/>
            <a:t>Видобувна промисловість </a:t>
          </a:r>
          <a:endParaRPr lang="ru-UA" sz="3500" kern="1200"/>
        </a:p>
      </dsp:txBody>
      <dsp:txXfrm>
        <a:off x="41230" y="4780531"/>
        <a:ext cx="10433140" cy="7621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740B30-2948-400D-8494-1D2BECF68116}">
      <dsp:nvSpPr>
        <dsp:cNvPr id="0" name=""/>
        <dsp:cNvSpPr/>
      </dsp:nvSpPr>
      <dsp:spPr>
        <a:xfrm>
          <a:off x="0" y="8545"/>
          <a:ext cx="105156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b="1" kern="1200" dirty="0"/>
            <a:t>Особливості аграрного виробництва</a:t>
          </a:r>
          <a:endParaRPr lang="ru-UA" sz="2700" b="1" kern="1200" dirty="0"/>
        </a:p>
      </dsp:txBody>
      <dsp:txXfrm>
        <a:off x="31613" y="40158"/>
        <a:ext cx="10452374" cy="5843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B81B06-E74D-4547-AC5C-72014ECBE9BC}">
      <dsp:nvSpPr>
        <dsp:cNvPr id="0" name=""/>
        <dsp:cNvSpPr/>
      </dsp:nvSpPr>
      <dsp:spPr>
        <a:xfrm>
          <a:off x="0" y="261329"/>
          <a:ext cx="10515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/>
            <a:t>Земля є одночасно засобом (вона забезпечує урожай) і предметом праці (її обробляють)</a:t>
          </a:r>
          <a:endParaRPr lang="ru-UA" sz="2100" kern="1200"/>
        </a:p>
      </dsp:txBody>
      <dsp:txXfrm>
        <a:off x="24588" y="285917"/>
        <a:ext cx="10466424" cy="454509"/>
      </dsp:txXfrm>
    </dsp:sp>
    <dsp:sp modelId="{B7D12945-69A7-476E-AA74-135DF7A79DFA}">
      <dsp:nvSpPr>
        <dsp:cNvPr id="0" name=""/>
        <dsp:cNvSpPr/>
      </dsp:nvSpPr>
      <dsp:spPr>
        <a:xfrm>
          <a:off x="0" y="825494"/>
          <a:ext cx="10515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/>
            <a:t>Різна родючість земель, тому однакова праця дає різні результати</a:t>
          </a:r>
          <a:endParaRPr lang="ru-UA" sz="2100" kern="1200"/>
        </a:p>
      </dsp:txBody>
      <dsp:txXfrm>
        <a:off x="24588" y="850082"/>
        <a:ext cx="10466424" cy="454509"/>
      </dsp:txXfrm>
    </dsp:sp>
    <dsp:sp modelId="{1A2C08B6-BAE3-4D06-8228-D2918CCEB85F}">
      <dsp:nvSpPr>
        <dsp:cNvPr id="0" name=""/>
        <dsp:cNvSpPr/>
      </dsp:nvSpPr>
      <dsp:spPr>
        <a:xfrm>
          <a:off x="0" y="1389659"/>
          <a:ext cx="10515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 dirty="0"/>
            <a:t>Результати залежать і від економічних, і від природних факторів</a:t>
          </a:r>
          <a:endParaRPr lang="ru-UA" sz="2100" kern="1200" dirty="0"/>
        </a:p>
      </dsp:txBody>
      <dsp:txXfrm>
        <a:off x="24588" y="1414247"/>
        <a:ext cx="10466424" cy="454509"/>
      </dsp:txXfrm>
    </dsp:sp>
    <dsp:sp modelId="{1ACA707F-BA73-412B-BB6C-343578ED69AD}">
      <dsp:nvSpPr>
        <dsp:cNvPr id="0" name=""/>
        <dsp:cNvSpPr/>
      </dsp:nvSpPr>
      <dsp:spPr>
        <a:xfrm>
          <a:off x="0" y="1953824"/>
          <a:ext cx="10515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/>
            <a:t>Рівень концентрації залежить від розмірів земельних угідь</a:t>
          </a:r>
          <a:endParaRPr lang="ru-UA" sz="2100" kern="1200"/>
        </a:p>
      </dsp:txBody>
      <dsp:txXfrm>
        <a:off x="24588" y="1978412"/>
        <a:ext cx="10466424" cy="454509"/>
      </dsp:txXfrm>
    </dsp:sp>
    <dsp:sp modelId="{6DF88784-B246-4C51-AB30-5C2E08FF1F54}">
      <dsp:nvSpPr>
        <dsp:cNvPr id="0" name=""/>
        <dsp:cNvSpPr/>
      </dsp:nvSpPr>
      <dsp:spPr>
        <a:xfrm>
          <a:off x="0" y="2517989"/>
          <a:ext cx="10515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/>
            <a:t>Спеціалізація зумовлюється географічними чинниками</a:t>
          </a:r>
          <a:endParaRPr lang="ru-UA" sz="2100" kern="1200"/>
        </a:p>
      </dsp:txBody>
      <dsp:txXfrm>
        <a:off x="24588" y="2542577"/>
        <a:ext cx="10466424" cy="454509"/>
      </dsp:txXfrm>
    </dsp:sp>
    <dsp:sp modelId="{3AC1DD28-4F1A-47D7-8F6A-67D6FC57D3B7}">
      <dsp:nvSpPr>
        <dsp:cNvPr id="0" name=""/>
        <dsp:cNvSpPr/>
      </dsp:nvSpPr>
      <dsp:spPr>
        <a:xfrm>
          <a:off x="0" y="3082154"/>
          <a:ext cx="10515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/>
            <a:t>Сезонний характер</a:t>
          </a:r>
          <a:endParaRPr lang="ru-UA" sz="2100" kern="1200"/>
        </a:p>
      </dsp:txBody>
      <dsp:txXfrm>
        <a:off x="24588" y="3106742"/>
        <a:ext cx="10466424" cy="454509"/>
      </dsp:txXfrm>
    </dsp:sp>
    <dsp:sp modelId="{343B8C06-384F-4ECD-87C7-5706D1A72B17}">
      <dsp:nvSpPr>
        <dsp:cNvPr id="0" name=""/>
        <dsp:cNvSpPr/>
      </dsp:nvSpPr>
      <dsp:spPr>
        <a:xfrm>
          <a:off x="0" y="3646320"/>
          <a:ext cx="10515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/>
            <a:t>Обов'язкова своєчасність виконання робіт</a:t>
          </a:r>
          <a:endParaRPr lang="ru-UA" sz="2100" kern="1200"/>
        </a:p>
      </dsp:txBody>
      <dsp:txXfrm>
        <a:off x="24588" y="3670908"/>
        <a:ext cx="10466424" cy="454509"/>
      </dsp:txXfrm>
    </dsp:sp>
    <dsp:sp modelId="{DD455BBA-A210-4720-8B36-A53B02A2CD2B}">
      <dsp:nvSpPr>
        <dsp:cNvPr id="0" name=""/>
        <dsp:cNvSpPr/>
      </dsp:nvSpPr>
      <dsp:spPr>
        <a:xfrm>
          <a:off x="0" y="4210485"/>
          <a:ext cx="10515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/>
            <a:t>Непередбачуваність природних чинників</a:t>
          </a:r>
          <a:endParaRPr lang="ru-UA" sz="2100" kern="1200"/>
        </a:p>
      </dsp:txBody>
      <dsp:txXfrm>
        <a:off x="24588" y="4235073"/>
        <a:ext cx="10466424" cy="454509"/>
      </dsp:txXfrm>
    </dsp:sp>
    <dsp:sp modelId="{7EBF9979-CB4A-43DC-8DF0-84ED51ADCD88}">
      <dsp:nvSpPr>
        <dsp:cNvPr id="0" name=""/>
        <dsp:cNvSpPr/>
      </dsp:nvSpPr>
      <dsp:spPr>
        <a:xfrm>
          <a:off x="0" y="4774650"/>
          <a:ext cx="10515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/>
            <a:t>Значна частина продукції споживається при виробленні іншої</a:t>
          </a:r>
          <a:endParaRPr lang="ru-UA" sz="2100" kern="1200"/>
        </a:p>
      </dsp:txBody>
      <dsp:txXfrm>
        <a:off x="24588" y="4799238"/>
        <a:ext cx="10466424" cy="4545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21322-04FE-4C26-B1CF-56BB6396004F}" type="datetimeFigureOut">
              <a:rPr lang="LID4096" smtClean="0"/>
              <a:t>11/01/2020</a:t>
            </a:fld>
            <a:endParaRPr lang="LID4096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C5D8D-A241-4D77-964E-DF86CDEE4C9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580967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1C5D8D-A241-4D77-964E-DF86CDEE4C9F}" type="slidenum">
              <a:rPr lang="LID4096" smtClean="0"/>
              <a:t>9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637787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894F95-CA33-4133-9829-BC77DE8D39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C41FEFB-3945-46CF-B44A-E45118D89C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7D6B39-2539-418D-9F8B-80899C3C6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6EA9-D0CB-4EF8-B69A-04810B9272CA}" type="datetime1">
              <a:rPr lang="LID4096" smtClean="0"/>
              <a:t>11/01/2020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E6C31A-6CA1-494F-8086-244EB0AEF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3F4F11-7596-4937-A476-945546BE5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D484-C119-4AFE-B53F-C98AB13E2E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8823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1DF08A-B70E-4090-A8AC-D74B14F80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697CB80-0138-469D-9A9D-6F5EB96298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185C9B-C292-4CAD-A40A-C3F5215AF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06BB-2AFF-4E56-BAAE-02429C10B05E}" type="datetime1">
              <a:rPr lang="LID4096" smtClean="0"/>
              <a:t>11/01/2020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D84164-591F-455A-A8FD-596230B29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13A10D-3889-4ACD-A00C-7CE4A66E6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D484-C119-4AFE-B53F-C98AB13E2E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78639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BADAA13-2D4E-408D-8DF7-BE483BDF80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D42FC48-10D3-4987-9487-366935AD4C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67896A-84CD-4CAD-8729-FA627DC12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6E3C4-04F6-427A-9FE8-1551F8E363F8}" type="datetime1">
              <a:rPr lang="LID4096" smtClean="0"/>
              <a:t>11/01/2020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34EF6F-0F73-4747-A558-2841F56A3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989C49-65C1-4C7F-98D0-239BBBE2B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D484-C119-4AFE-B53F-C98AB13E2E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01518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BF2ECC-F040-4876-8415-0A1F5B5AF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C1B74-564E-4B84-946E-A917BD1BE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209EAE-7199-435B-8F71-70995DB60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F96B-5BE0-4C52-BEB1-2C93C1D95E35}" type="datetime1">
              <a:rPr lang="LID4096" smtClean="0"/>
              <a:t>11/01/2020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1B4CBF-D340-47A0-95A4-16F1A183F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3944D0-C6DE-449B-B794-6B021ED10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D484-C119-4AFE-B53F-C98AB13E2E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55159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E8C5C5-7A85-4705-A6AD-88F631ADC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E3756AC-7B1A-4772-A284-73C441A1E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AFD803-F87C-4AE5-8C33-8531B62D5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1E47-2A8A-4303-BCB5-234166C46986}" type="datetime1">
              <a:rPr lang="LID4096" smtClean="0"/>
              <a:t>11/01/2020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780A92-ED5F-4FC0-9F86-5539EE965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099408-E3EA-42AF-A22C-22B242B57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D484-C119-4AFE-B53F-C98AB13E2E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44391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90F1CE-7714-43AF-A4E7-FC6D29E53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EDB797-C103-4D07-9A17-725BDC2E0C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83B7CC5-9151-4873-89DF-EE91A8CB68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CEC29F-CE10-4589-B096-8B01A70E2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4971-7937-4794-8F7F-2D415FBE1DC9}" type="datetime1">
              <a:rPr lang="LID4096" smtClean="0"/>
              <a:t>11/01/2020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437B001-9B99-47EC-ABA9-513AD7E03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9236FA8-5C8E-485E-8AED-E95B40BD8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D484-C119-4AFE-B53F-C98AB13E2E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8830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DED918-BA0B-4BA1-98BA-A2173E808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A2F8C5C-2A76-41E5-9FE4-3F12EA092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0895991-A7F8-4238-8CAB-1FC575E6E9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E036271-650B-49BE-BED4-8ACA29D7C4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EB6E8D3-C58C-412C-8BC9-DB05152BA5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7E77E31-7AE2-4FFC-81FC-DB11823D7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BE6D-E1AD-4328-8EC9-BF7B09DCFDB2}" type="datetime1">
              <a:rPr lang="LID4096" smtClean="0"/>
              <a:t>11/01/2020</a:t>
            </a:fld>
            <a:endParaRPr lang="LID4096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7CD2556-F474-48BC-9EAB-B5237E07F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95597DD-3174-41BF-9510-F8DC5FC13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D484-C119-4AFE-B53F-C98AB13E2E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729504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81331A-9EC5-4848-9FD3-D7A68D784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502E0A9-C32D-48BC-8C7F-F248CA14E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1D49-917B-4A5B-A9BD-9511D7BA5B14}" type="datetime1">
              <a:rPr lang="LID4096" smtClean="0"/>
              <a:t>11/01/2020</a:t>
            </a:fld>
            <a:endParaRPr lang="LID4096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6B0F945-E360-40EE-89A4-E09C602E1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7C35277-7FB2-464A-BB8A-191DCF643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D484-C119-4AFE-B53F-C98AB13E2E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05439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1571AF8-5310-4487-8FA3-8CAD6E591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0DC1-958C-4DE2-804D-77784DFCFFAF}" type="datetime1">
              <a:rPr lang="LID4096" smtClean="0"/>
              <a:t>11/01/2020</a:t>
            </a:fld>
            <a:endParaRPr lang="LID4096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69D86D8-23FD-41D0-A2B1-AFDF3834A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08C70FB-1F4A-4231-8BEA-603E57642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D484-C119-4AFE-B53F-C98AB13E2E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2192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6E7747-3AD2-40BF-AC93-01DA96D70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C6313E-4002-4504-AFB2-0D5811058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C0AB4A4-7910-472C-8637-61807CBB7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20FECB-163B-4372-8AE7-919ACE548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FEAB-FD2E-446A-8912-0E78EEA45F03}" type="datetime1">
              <a:rPr lang="LID4096" smtClean="0"/>
              <a:t>11/01/2020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799AD7B-2A30-4443-98E4-F12F91224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D4162AF-E75E-4902-A16C-52D00223C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D484-C119-4AFE-B53F-C98AB13E2E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62318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566432-9238-44DA-9FE3-EBB6F4359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559CD42-55A7-484A-9C67-F0B1B32592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2E1ED78-8000-44AC-A137-3C25C015D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3A5ABDF-4F21-4059-AAAA-1F635E380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5C2E-8A20-46AB-B6A1-547C80B00CE1}" type="datetime1">
              <a:rPr lang="LID4096" smtClean="0"/>
              <a:t>11/01/2020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5C67051-8FC8-4442-ACC6-A85224FA0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28793FF-97DB-4CCC-98F9-2D6B6DAE9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D484-C119-4AFE-B53F-C98AB13E2E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39615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ashUpDiag">
          <a:fgClr>
            <a:srgbClr val="FFC000"/>
          </a:fgClr>
          <a:bgClr>
            <a:srgbClr val="FFFF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DBE461-69B3-4FF8-B773-674FEE045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3ACD8A-143A-426A-9095-EC6FF8BFA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B3FFBC-1A8E-4CE6-A13A-FC6D99362C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0CB5B-15C0-4F96-9CA2-9BD8C3FA84A8}" type="datetime1">
              <a:rPr lang="LID4096" smtClean="0"/>
              <a:t>11/01/2020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C262D2-D342-4D0B-8108-ECCB6A14F9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54965A-F593-40D3-85A0-CC802C82EE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AD484-C119-4AFE-B53F-C98AB13E2E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57206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39D5BF-5F89-44A4-9B3E-E1AB3182EB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334227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Сільське господарство, його значення в сучасному світі.</a:t>
            </a:r>
            <a:br>
              <a:rPr lang="uk-UA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Аграрні суспільства.</a:t>
            </a:r>
            <a:br>
              <a:rPr lang="uk-UA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Аграрні відносини. </a:t>
            </a:r>
            <a:br>
              <a:rPr lang="uk-UA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Складники сільського господарства. </a:t>
            </a:r>
            <a:br>
              <a:rPr lang="uk-UA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Роль природних чинників.</a:t>
            </a:r>
            <a:br>
              <a:rPr lang="uk-UA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Землезабезпеченість </a:t>
            </a:r>
            <a:endParaRPr lang="LID4096" sz="32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CA65998-2DD1-44E1-8AFD-998408A03E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8454" y="5504154"/>
            <a:ext cx="4169546" cy="685801"/>
          </a:xfrm>
        </p:spPr>
        <p:txBody>
          <a:bodyPr/>
          <a:lstStyle/>
          <a:p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Бартош Є.М.</a:t>
            </a:r>
            <a:endParaRPr lang="LID4096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211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1C56F9-AFD3-42E0-9035-4C67B389F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049" y="230955"/>
            <a:ext cx="11034943" cy="581079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виробничої структури – найважливіший елемент уроку!</a:t>
            </a:r>
            <a:endParaRPr lang="LID4096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Сільське господарство, його значення в сучасному світі » mozok.click">
            <a:extLst>
              <a:ext uri="{FF2B5EF4-FFF2-40B4-BE49-F238E27FC236}">
                <a16:creationId xmlns:a16="http://schemas.microsoft.com/office/drawing/2014/main" id="{D8E941F8-6C5E-4EB7-B2BC-06C1AD9174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070" y="812034"/>
            <a:ext cx="7268763" cy="5815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5478B81-9125-4B3C-9666-420A8A87C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D484-C119-4AFE-B53F-C98AB13E2ED1}" type="slidenum">
              <a:rPr lang="LID4096" smtClean="0"/>
              <a:t>10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59764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9400D9-75CE-494F-8652-9D2552D5A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Домашнє завдання:</a:t>
            </a:r>
            <a:endParaRPr lang="LID4096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2EB196-4A44-4DAF-8E7D-AAFF4D021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Опрацювати § 10, побудувати у зошиті та вивчити схему виробничої структури сільського господарства, яка зображена на малюнку 12 с. 63 підручника або слайді №10 (попередньому) цієї презентації, зверніть увагу на підпорядкованість елементів зображеної схеми! Без знання і розуміння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труктури схеми подальше вивчення теми «Сільське господарство» дуже сумнівне!</a:t>
            </a:r>
          </a:p>
          <a:p>
            <a:pPr marL="0" indent="0">
              <a:buNone/>
            </a:pPr>
            <a:endParaRPr lang="LID4096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6C586A1-3B51-4656-B3AC-9B8422802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D484-C119-4AFE-B53F-C98AB13E2ED1}" type="slidenum">
              <a:rPr lang="LID4096" smtClean="0"/>
              <a:t>11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05525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C42075C-6C05-4F0C-9CFE-D19BDC6DCD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7450146"/>
              </p:ext>
            </p:extLst>
          </p:nvPr>
        </p:nvGraphicFramePr>
        <p:xfrm>
          <a:off x="838200" y="896644"/>
          <a:ext cx="10515600" cy="5596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F400CE8-BE9D-4367-AEFA-BC5F616AE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D484-C119-4AFE-B53F-C98AB13E2ED1}" type="slidenum">
              <a:rPr lang="LID4096" smtClean="0"/>
              <a:t>2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42613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85B617BA-117B-43F1-9353-78A18783E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8485894"/>
              </p:ext>
            </p:extLst>
          </p:nvPr>
        </p:nvGraphicFramePr>
        <p:xfrm>
          <a:off x="838200" y="365125"/>
          <a:ext cx="10515600" cy="664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CFB20390-D900-474A-8EC0-6FEAA1CA71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315849"/>
              </p:ext>
            </p:extLst>
          </p:nvPr>
        </p:nvGraphicFramePr>
        <p:xfrm>
          <a:off x="838201" y="1171852"/>
          <a:ext cx="10515600" cy="5539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D9471230-B1C4-4493-B1FC-0D4AF76BD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D484-C119-4AFE-B53F-C98AB13E2ED1}" type="slidenum">
              <a:rPr lang="LID4096" smtClean="0"/>
              <a:t>3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37415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FD043E-22A3-4140-BC16-97C751BD8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82126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Природні умови у сільськогосподарському виробництві стають безпосередніми чинниками продуктивності!</a:t>
            </a:r>
            <a:endParaRPr lang="LID4096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Картинки по запросу роль і значення природних чинників у сільськогосподарському виробництві">
            <a:extLst>
              <a:ext uri="{FF2B5EF4-FFF2-40B4-BE49-F238E27FC236}">
                <a16:creationId xmlns:a16="http://schemas.microsoft.com/office/drawing/2014/main" id="{5912F745-3752-41A6-B661-778941D563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01512"/>
            <a:ext cx="10578483" cy="43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F763E63-027C-4F82-AB7E-B13A32482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D484-C119-4AFE-B53F-C98AB13E2ED1}" type="slidenum">
              <a:rPr lang="LID4096" smtClean="0"/>
              <a:t>4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80875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6A4007-7478-421A-B5D2-623AD8612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Продуктивність визначається типом країни!</a:t>
            </a:r>
            <a:endParaRPr lang="LID4096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Сільське господарство, його значення в сучасному світі - Підручник з  Географії. 9 клас. Кобернік - Нова програма">
            <a:extLst>
              <a:ext uri="{FF2B5EF4-FFF2-40B4-BE49-F238E27FC236}">
                <a16:creationId xmlns:a16="http://schemas.microsoft.com/office/drawing/2014/main" id="{159A2D07-6A92-4EB9-9B3A-19738C7F42A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802" y="2217159"/>
            <a:ext cx="9455014" cy="4151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C7C1ACE-F5E5-4530-9719-A2D6837A8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D484-C119-4AFE-B53F-C98AB13E2ED1}" type="slidenum">
              <a:rPr lang="LID4096" smtClean="0"/>
              <a:t>5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85635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096CB9-0CCB-4B91-A325-93DF17895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9192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Частка сільського господарства у ВВП  розвинутих країнах менша 3,2%!</a:t>
            </a:r>
            <a:endParaRPr lang="LID4096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Agriculture % of GDP - by country">
            <a:extLst>
              <a:ext uri="{FF2B5EF4-FFF2-40B4-BE49-F238E27FC236}">
                <a16:creationId xmlns:a16="http://schemas.microsoft.com/office/drawing/2014/main" id="{6E9530F1-B54A-4E2E-AF58-A8636C11F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353" y="1557045"/>
            <a:ext cx="9703294" cy="5060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73524F2-4FB8-4781-B496-EDDAF07C6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D484-C119-4AFE-B53F-C98AB13E2ED1}" type="slidenum">
              <a:rPr lang="LID4096" smtClean="0"/>
              <a:t>6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96338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E48677-CF4F-4570-9F4F-61D981449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7696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Тенденції у розвитку сільського господарства світу в країнах різних типів</a:t>
            </a:r>
            <a:endParaRPr lang="LID4096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Картинки по запросу Аграрні відносини">
            <a:extLst>
              <a:ext uri="{FF2B5EF4-FFF2-40B4-BE49-F238E27FC236}">
                <a16:creationId xmlns:a16="http://schemas.microsoft.com/office/drawing/2014/main" id="{AE42783D-8CB4-4312-8607-9CB29828DE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1" t="10106" r="5385" b="5684"/>
          <a:stretch>
            <a:fillRect/>
          </a:stretch>
        </p:blipFill>
        <p:spPr bwMode="auto">
          <a:xfrm>
            <a:off x="2356462" y="1582821"/>
            <a:ext cx="7337954" cy="4910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46DB2B7-B269-40A4-A04F-ECE2D4A6A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D484-C119-4AFE-B53F-C98AB13E2ED1}" type="slidenum">
              <a:rPr lang="LID4096" smtClean="0"/>
              <a:t>7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18053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32169B-CCF8-462F-A161-F0D9CA9F3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287"/>
            <a:ext cx="10515600" cy="170451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земельного фонду планети: лише 11% суходолу придатні до обробітку! Найвищий рівень розораності серед регіонів – у Європі. Більша половина території України – розорана!</a:t>
            </a:r>
            <a:endParaRPr lang="LID4096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Сільське господарство, його значення в сучасному світі » mozok.click">
            <a:extLst>
              <a:ext uri="{FF2B5EF4-FFF2-40B4-BE49-F238E27FC236}">
                <a16:creationId xmlns:a16="http://schemas.microsoft.com/office/drawing/2014/main" id="{AF4E4469-BA74-4CE5-BE38-F34A5EC75A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196" y="1828801"/>
            <a:ext cx="9444318" cy="468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78C5A8D-C7EA-4C94-AB53-10BD8DF7D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D484-C119-4AFE-B53F-C98AB13E2ED1}" type="slidenum">
              <a:rPr lang="LID4096" smtClean="0"/>
              <a:t>8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29498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BBEBA0-65D4-45AE-ACE6-6DBD0804A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8644" y="365125"/>
            <a:ext cx="5885155" cy="1325563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земельного фонду регіонів</a:t>
            </a:r>
            <a:endParaRPr lang="LID4096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8A783E-AAFF-4101-AC32-A7015EF1C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8645" y="1825625"/>
            <a:ext cx="5885154" cy="4351338"/>
          </a:xfrm>
        </p:spPr>
        <p:txBody>
          <a:bodyPr/>
          <a:lstStyle/>
          <a:p>
            <a:pPr marL="0" indent="0">
              <a:buNone/>
            </a:pP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Визначте та запишіть у зошит:</a:t>
            </a:r>
          </a:p>
          <a:p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материк-пасовище;</a:t>
            </a:r>
          </a:p>
          <a:p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материк-ліс;</a:t>
            </a:r>
          </a:p>
          <a:p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частину світу з найвищою часткою земель під поселеннями;</a:t>
            </a:r>
          </a:p>
          <a:p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частину світу з найвищою часткою непридатних земель.</a:t>
            </a:r>
            <a:endParaRPr lang="LID4096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Сільське господарство світу » storinka.click">
            <a:extLst>
              <a:ext uri="{FF2B5EF4-FFF2-40B4-BE49-F238E27FC236}">
                <a16:creationId xmlns:a16="http://schemas.microsoft.com/office/drawing/2014/main" id="{53E29DDC-F77D-4D9E-8E50-EB24D19930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92"/>
          <a:stretch/>
        </p:blipFill>
        <p:spPr bwMode="auto">
          <a:xfrm>
            <a:off x="721867" y="365125"/>
            <a:ext cx="4498201" cy="605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C037C2B-EB61-4A05-9206-901AE5EAF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D484-C119-4AFE-B53F-C98AB13E2ED1}" type="slidenum">
              <a:rPr lang="LID4096" smtClean="0"/>
              <a:t>9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599167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286</Words>
  <Application>Microsoft Office PowerPoint</Application>
  <PresentationFormat>Широкоэкранный</PresentationFormat>
  <Paragraphs>43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Сільське господарство, його значення в сучасному світі. Аграрні суспільства. Аграрні відносини.  Складники сільського господарства.  Роль природних чинників. Землезабезпеченість </vt:lpstr>
      <vt:lpstr>Презентация PowerPoint</vt:lpstr>
      <vt:lpstr>Презентация PowerPoint</vt:lpstr>
      <vt:lpstr>Природні умови у сільськогосподарському виробництві стають безпосередніми чинниками продуктивності!</vt:lpstr>
      <vt:lpstr>Продуктивність визначається типом країни!</vt:lpstr>
      <vt:lpstr>Частка сільського господарства у ВВП  розвинутих країнах менша 3,2%!</vt:lpstr>
      <vt:lpstr>Тенденції у розвитку сільського господарства світу в країнах різних типів</vt:lpstr>
      <vt:lpstr>Структура земельного фонду планети: лише 11% суходолу придатні до обробітку! Найвищий рівень розораності серед регіонів – у Європі. Більша половина території України – розорана!</vt:lpstr>
      <vt:lpstr>Структура земельного фонду регіонів</vt:lpstr>
      <vt:lpstr>Схема виробничої структури – найважливіший елемент уроку!</vt:lpstr>
      <vt:lpstr>Домашнє завдання: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Сільське господарство, його значення в сучасному світі. Аграрні суспільства. Аграрні відносини. Складники сільського господарства. Роль природних чинників. Землезабезпеченість </dc:title>
  <dc:creator>User</dc:creator>
  <cp:lastModifiedBy>User</cp:lastModifiedBy>
  <cp:revision>29</cp:revision>
  <dcterms:created xsi:type="dcterms:W3CDTF">2020-10-18T13:40:14Z</dcterms:created>
  <dcterms:modified xsi:type="dcterms:W3CDTF">2020-11-01T22:01:49Z</dcterms:modified>
</cp:coreProperties>
</file>