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4" r:id="rId9"/>
    <p:sldId id="262" r:id="rId10"/>
    <p:sldId id="261" r:id="rId11"/>
    <p:sldId id="266" r:id="rId12"/>
    <p:sldId id="267" r:id="rId1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31932-5746-4A46-A2C8-5DE54A8F7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6B2816-E29F-4C96-B29A-65A4D7B11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C76A9-4005-48C8-B97A-20FBF575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713D9-CB9B-4C9C-9436-E6D8E3CA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848198-FB97-4DDE-9AFE-8C225776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031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DEE2C-980A-4BB8-AF2F-48689EB4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E37C5F-0F3B-4DB7-98DF-4F673F890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15462-81DF-4245-80A0-CCE5269E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9FC9F-D0C4-42D6-B86F-74E18C7F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8A97B-A04A-4A7C-B802-046C837D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63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4E44C1-13E4-4B74-B4A3-EC8900397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4D448A-6517-4798-BBC5-1A1F27FA7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BE33F7-4694-4796-899D-D4E3C125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0E88-C5F6-4447-A1BE-A52B05B1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384FE6-B516-458E-B343-842D90ED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158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45165-73B9-4B25-B443-F5986A9E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EA433-290D-44CB-8EA4-EE539FB65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213A51-9B65-4F97-8A78-894D3D8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DE8A1-3232-41D3-895A-4B9B2949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5E5C8-D92F-494F-8724-227AB557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46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D5C3C-56FC-48B8-939D-0F4EE9A4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EBF69-68F4-4ECC-A28D-3476B51C5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CB863-FEDF-4802-86EA-6F3C87F6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8AB531-303D-427A-A560-794EB09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23A436-1CA1-4445-BB58-5C279BEC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295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26BE7-2F0A-4648-A422-DB6BAD49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DC111-969A-4F10-9475-A003D3854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305164-EA1A-4E4F-B75E-2AC47ED16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59CBF-66B1-491D-80A1-811575E5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D1FE81-E8A4-44D5-BD56-98B61A5D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B266A-C51F-4D30-8A8F-78AC8B80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445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3B937-2266-4F61-817B-2B57E8A4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6B82AC-3CBD-44F7-ADC4-C1022FEF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419DDE-4426-4F90-A39D-8FFA72FE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EDA417-7FF8-4B3C-AE02-E9DF1F5BC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72151D-DA59-471A-B7B1-E46DB9DA7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87A46-ECFD-449F-9C56-7C4A8856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646D4-B10A-4C74-A5A2-0A776125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D18C77-AE29-4BA6-9A93-6817FA67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024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6D7E9-148C-49DF-A14F-2BA98209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260740-84AD-4131-9B7B-84A3597F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30E3F9-0DA8-434D-AF8D-CB9FB23B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2BAE07-B601-4BFC-877D-E74EEAE7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303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0A0F99-1C19-4DA1-957C-337AAEF3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525A34-2F23-4D70-8548-EDD4D91A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5013EB-C0C3-45D6-AFA2-A492A697A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6100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45661-CCF7-4366-BCF7-FEFB9660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D1B1EE-A010-4A7C-A415-FB4640A28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069B82-5437-456E-9CEC-C254357CC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8A315-359C-460F-818D-BD6B18FB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5DA2DF-2938-4C99-8E70-A4C38D4D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2F5C6C-A15F-4547-80CE-306764C0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569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F5D5A-3871-4E0C-9228-27ACB78D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12591-F0E5-4E4C-9CB1-9BE253349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51C28E-869F-4469-93B1-F06EDB4C0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326E8-DAD1-4596-BBAD-45949D62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3B27A-E52C-43E0-9E39-4A19AEB7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2CB82-55B8-4449-AF7E-82F78DF7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221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AD12F-C437-4D6E-BC81-867DB9BC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F04A17-ED9F-4382-A576-DAD685C8B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832E2-2434-4E45-A94B-A2BFBFD4C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C1F6-9807-4D7D-932F-CEA814908D36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46713-401D-44FA-A0A9-90A58E744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1C63D-2C00-470F-9510-18F59C13B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C5F96-DE43-486F-8247-EB29C21429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12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9BD14-3708-416A-8B92-438475B60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74252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Практична робота № 2. Позначення на контурній карті кордонів сусідніх держав, крайніх точок, географічних центрів України та Європи і зазначення їхніх назв; визначення координат точок, протяжності  території України в градусах і кілометрах</a:t>
            </a:r>
            <a:endParaRPr lang="LID4096" sz="3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3F31F1-8DB2-4417-9E61-4C8A73B25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922" y="4485372"/>
            <a:ext cx="4276078" cy="772427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9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7FD2D-5AFC-4699-BA8A-775F253E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95" y="365125"/>
            <a:ext cx="11317196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altLang="LID4096" sz="3200" b="1" dirty="0">
                <a:solidFill>
                  <a:srgbClr val="FFFF00"/>
                </a:solidFill>
                <a:latin typeface="Book Antiqua" panose="02040602050305030304" pitchFamily="18" charset="0"/>
              </a:rPr>
              <a:t>Географічні центри </a:t>
            </a:r>
            <a:br>
              <a:rPr lang="uk-UA" altLang="LID4096" sz="3200" b="1" dirty="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uk-UA" altLang="LID4096" sz="3200" b="1" dirty="0">
                <a:solidFill>
                  <a:srgbClr val="FFFF00"/>
                </a:solidFill>
                <a:latin typeface="Book Antiqua" panose="02040602050305030304" pitchFamily="18" charset="0"/>
              </a:rPr>
              <a:t>Європи ( с. Ділове)   та    України (смт Добровеличківка)                           </a:t>
            </a:r>
            <a:endParaRPr lang="LID4096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11AB5-9010-4885-8044-1D664800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341" y="1873751"/>
            <a:ext cx="3451458" cy="4074662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0" name="Содержимое 3" descr="800px-Center_of_Europe_-_monument_-_nearby_Rakhiv_-_Ukraine_(5647-49).jpg">
            <a:extLst>
              <a:ext uri="{FF2B5EF4-FFF2-40B4-BE49-F238E27FC236}">
                <a16:creationId xmlns:a16="http://schemas.microsoft.com/office/drawing/2014/main" id="{6A5040F7-3D78-4A0E-8066-3FACBE96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95" y="2246050"/>
            <a:ext cx="5048056" cy="3785780"/>
          </a:xfrm>
          <a:prstGeom prst="rect">
            <a:avLst/>
          </a:prstGeom>
        </p:spPr>
      </p:pic>
      <p:pic>
        <p:nvPicPr>
          <p:cNvPr id="9" name="Picture 4" descr="10. Фізико-географічне положення України » Народна Освіта">
            <a:extLst>
              <a:ext uri="{FF2B5EF4-FFF2-40B4-BE49-F238E27FC236}">
                <a16:creationId xmlns:a16="http://schemas.microsoft.com/office/drawing/2014/main" id="{C00A8C98-1633-473C-AFBF-ED9F91FE5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r="13605" b="7812"/>
          <a:stretch/>
        </p:blipFill>
        <p:spPr bwMode="auto">
          <a:xfrm>
            <a:off x="3640990" y="2246050"/>
            <a:ext cx="5729976" cy="37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3" descr="8041e1980acd195df3d8295688f53b9e_600x1000.jpg">
            <a:extLst>
              <a:ext uri="{FF2B5EF4-FFF2-40B4-BE49-F238E27FC236}">
                <a16:creationId xmlns:a16="http://schemas.microsoft.com/office/drawing/2014/main" id="{BD7C5396-6716-4972-8CD6-24E3980E7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9"/>
          <a:stretch/>
        </p:blipFill>
        <p:spPr>
          <a:xfrm>
            <a:off x="7677981" y="3258105"/>
            <a:ext cx="4298412" cy="27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6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B428-CD7D-4BD4-ADCF-E956874EB3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 протяжності  території України в градусах і кілометрах (приблизно)!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D974DB-467A-4CEE-81CE-91584F9B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062" y="1825625"/>
            <a:ext cx="3665738" cy="4211191"/>
          </a:xfrm>
          <a:solidFill>
            <a:srgbClr val="0070C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півночі та південь: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52⁰ - 44⁰ = 8⁰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(111,3 км довжина градуса меридіана в кілометрах)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8⁰ х 111,3 км = 890,4 км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заходу на схід: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40⁰ - 22⁰  = 18⁰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18⁰ х 73,2 км = 1317,6 км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(73,2 км довжина градуса в кілометрах на 49 паралелі (близькій до серединної для України).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 це у зошити!</a:t>
            </a:r>
          </a:p>
          <a:p>
            <a:pPr marL="0" indent="0">
              <a:buNone/>
            </a:pPr>
            <a:endParaRPr lang="LID4096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Фізико-географічне положення України - online presentation">
            <a:extLst>
              <a:ext uri="{FF2B5EF4-FFF2-40B4-BE49-F238E27FC236}">
                <a16:creationId xmlns:a16="http://schemas.microsoft.com/office/drawing/2014/main" id="{D6B4A1B4-B137-47E1-9939-7DB31C158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 b="8478"/>
          <a:stretch/>
        </p:blipFill>
        <p:spPr bwMode="auto">
          <a:xfrm>
            <a:off x="763048" y="1825624"/>
            <a:ext cx="6755134" cy="421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D8398-7154-4F17-AFA5-00093AAAAE2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E814B-6E9D-46A5-9F2B-22F2DE0E4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Повторити § 10-11, терміни, характеристику ФГП, ЕГП, ПГП (геополітичного положення), їх позитивні та негативні риси, правила визначення координат, вивчити положення на карті нанесених на контурну карту географічних об'єктів.</a:t>
            </a:r>
            <a:endParaRPr lang="LID4096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847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B6A3-0202-4375-A7A1-3BA800819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86" y="563207"/>
            <a:ext cx="2920014" cy="5516918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Практична робота № 2  відображає на карті об'єкти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які важливі для характеристики ФГП, ЕГП, ПГП України, а також містить важливі географічні розрахунки.</a:t>
            </a:r>
            <a:endParaRPr lang="LID4096" dirty="0"/>
          </a:p>
        </p:txBody>
      </p:sp>
      <p:pic>
        <p:nvPicPr>
          <p:cNvPr id="5" name="Picture 2" descr="Географічне положення України. Кордони України - Сайт geografiamozil2!">
            <a:extLst>
              <a:ext uri="{FF2B5EF4-FFF2-40B4-BE49-F238E27FC236}">
                <a16:creationId xmlns:a16="http://schemas.microsoft.com/office/drawing/2014/main" id="{F01BBC27-4E2A-46A0-B5BE-2EC4342E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207"/>
            <a:ext cx="7355889" cy="551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09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0E1FA-7CD2-4A59-BA99-23CF21AF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96" y="365125"/>
            <a:ext cx="10119803" cy="14605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попередніх </a:t>
            </a:r>
            <a:r>
              <a:rPr lang="uk-UA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 вже обвели олівцем кордони України та держав-сусідів, підписали ручкою їх назви на контурній карті Європи! Якщо ні – зробіть!</a:t>
            </a:r>
            <a:endParaRPr lang="LID4096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ECBBE5-5075-4239-B4D9-DBBE84364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20" y="2041863"/>
            <a:ext cx="3807780" cy="4251236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 бути підписані також і моря (Азовське, Чорне, Мармурове, Середземне) та протоки (Керченська, Босфор, Дарданелли, Гібралтарська), Атлантичний океан!</a:t>
            </a:r>
            <a:endParaRPr lang="LID4096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AB72ECEB-1534-4E0A-99DD-6023DC44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130" y="2041863"/>
            <a:ext cx="6018825" cy="42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88BF0-18E3-4BB5-972A-301D0B0A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1839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фізичний контурній карті України теж повинні бути позначені </a:t>
            </a:r>
            <a:r>
              <a:rPr lang="uk-UA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держави-сусіди </a:t>
            </a: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моря, які омивають її територію! Правильно підписати Вам допоможе карта справа, але фарбувати не потрібно!</a:t>
            </a:r>
            <a:endParaRPr lang="LID4096" sz="3200" dirty="0"/>
          </a:p>
        </p:txBody>
      </p:sp>
      <p:pic>
        <p:nvPicPr>
          <p:cNvPr id="5" name="Picture 2" descr="українська держава і територія держави україни. політико-географічне  положення україни. оцінка державного кордону україни">
            <a:extLst>
              <a:ext uri="{FF2B5EF4-FFF2-40B4-BE49-F238E27FC236}">
                <a16:creationId xmlns:a16="http://schemas.microsoft.com/office/drawing/2014/main" id="{B9694E3E-F992-4666-AD91-2F61001D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6" y="2306964"/>
            <a:ext cx="5387082" cy="39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Географіка">
            <a:extLst>
              <a:ext uri="{FF2B5EF4-FFF2-40B4-BE49-F238E27FC236}">
                <a16:creationId xmlns:a16="http://schemas.microsoft.com/office/drawing/2014/main" id="{2D91F8CC-62B7-4C31-86A1-6DEDA42A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2" y="2306964"/>
            <a:ext cx="5673881" cy="39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0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26A70-A622-46A3-BE47-84195488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833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Позначити треба крайні точки, географічні центри України</a:t>
            </a:r>
            <a:endParaRPr lang="LID4096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ДЕРЖАВНА ТЕРИТОРІЯ І КОРДОНИ - Україна на політичній карті Європи і світу -  ГЕОГРАФІЧНИЙ ПРОСТІР УКРАЇНИ - Підручник Географія 8 клас - В.М. Бойко -  Абетка 2016">
            <a:extLst>
              <a:ext uri="{FF2B5EF4-FFF2-40B4-BE49-F238E27FC236}">
                <a16:creationId xmlns:a16="http://schemas.microsoft.com/office/drawing/2014/main" id="{C1683090-802A-41ED-B49B-88977606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84" y="1206780"/>
            <a:ext cx="8757631" cy="53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5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8EBB4-FCB1-4346-A6C0-5890E329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482" y="365125"/>
            <a:ext cx="4349318" cy="315043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 </a:t>
            </a:r>
            <a:r>
              <a:rPr lang="uk-UA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Сарич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крайня південна точка України. Підпишіть її координати (і наступних) на карті України</a:t>
            </a:r>
            <a:b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LID4096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44° 23ꞌ пн. ш.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8B376-4169-4D8A-893B-7431F823C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482" y="3650494"/>
            <a:ext cx="4349317" cy="2670406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 – звична як і у випадку характеристик ФГП материків ділянка суходолу, яка врізається  у море.</a:t>
            </a:r>
            <a:endParaRPr lang="LID4096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2B3CF7D5-03F3-4CF0-AFD0-205E787E7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/>
          <a:stretch/>
        </p:blipFill>
        <p:spPr bwMode="auto">
          <a:xfrm>
            <a:off x="838199" y="3650494"/>
            <a:ext cx="5977393" cy="276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3" descr="Sarych.jpg">
            <a:extLst>
              <a:ext uri="{FF2B5EF4-FFF2-40B4-BE49-F238E27FC236}">
                <a16:creationId xmlns:a16="http://schemas.microsoft.com/office/drawing/2014/main" id="{B95377F7-8FA7-4A04-A742-905BCBDA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6"/>
          <a:stretch/>
        </p:blipFill>
        <p:spPr>
          <a:xfrm>
            <a:off x="838200" y="365126"/>
            <a:ext cx="5977393" cy="315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6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0C089D-3144-4826-93F9-91646E9B5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228927"/>
            <a:ext cx="5123809" cy="3164891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Крайня північна точка                           с. </a:t>
            </a:r>
            <a:r>
              <a:rPr lang="uk-UA" altLang="LID409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Грем’яч</a:t>
            </a: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52° 22ꞌ </a:t>
            </a:r>
            <a:r>
              <a:rPr lang="uk-UA" altLang="LID4096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пн. ш. – це лише ділянка української території, яка </a:t>
            </a:r>
            <a:r>
              <a:rPr lang="uk-UA" altLang="LID409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найпівнічніше</a:t>
            </a: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проникла у територію Росії.</a:t>
            </a:r>
            <a:endParaRPr lang="LID4096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B4DEDE1C-85C5-4B3D-88D6-15F1F49E0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9"/>
          <a:stretch/>
        </p:blipFill>
        <p:spPr bwMode="auto">
          <a:xfrm>
            <a:off x="951733" y="295507"/>
            <a:ext cx="10268076" cy="283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1CF5374B-7510-4E92-9CE1-220B100F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3" y="3228928"/>
            <a:ext cx="4953740" cy="31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0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A8D31-C86D-4311-AB84-CD6FB102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18" y="365125"/>
            <a:ext cx="11023108" cy="1197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k-UA" altLang="LID4096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Крайня західна  точка с. Соломонове (22° 08ꞌ </a:t>
            </a:r>
            <a:r>
              <a:rPr lang="uk-UA" altLang="LID4096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</a:t>
            </a:r>
            <a:r>
              <a:rPr lang="uk-UA" altLang="LID4096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д.) </a:t>
            </a:r>
            <a:endParaRPr lang="LID4096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3B8CC-91B6-4EE6-B81F-2623B479C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" r="20472" b="2737"/>
          <a:stretch/>
        </p:blipFill>
        <p:spPr bwMode="auto">
          <a:xfrm>
            <a:off x="4637843" y="1690688"/>
            <a:ext cx="7000783" cy="469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райніми точками України">
            <a:extLst>
              <a:ext uri="{FF2B5EF4-FFF2-40B4-BE49-F238E27FC236}">
                <a16:creationId xmlns:a16="http://schemas.microsoft.com/office/drawing/2014/main" id="{D13A1F08-DDC7-4E53-8247-4F712EC88C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8" y="1690688"/>
            <a:ext cx="3875191" cy="4690539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64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F2EA5F-DB34-49FD-9474-3CC7F7DE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29" y="365124"/>
            <a:ext cx="4781385" cy="2324810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Крайня східна  точка –                      с. Рання Зоря 40° 13ꞌ </a:t>
            </a:r>
            <a:r>
              <a:rPr lang="uk-UA" altLang="LID409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</a:t>
            </a:r>
            <a:r>
              <a:rPr lang="uk-UA" altLang="LID40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отримала свою назву порівняно недавно – у процесі декомунізації …</a:t>
            </a:r>
            <a:endParaRPr lang="LID4096" dirty="0"/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22C095DC-9804-4BB7-9FA4-4A283642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365125"/>
            <a:ext cx="6194877" cy="588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FA4CD67B-ECA3-49E9-82BF-8F7BF72A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30" y="2920753"/>
            <a:ext cx="4876570" cy="333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943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411</Words>
  <Application>Microsoft Office PowerPoint</Application>
  <PresentationFormat>Широкоэкранный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 Antiqua</vt:lpstr>
      <vt:lpstr>Calibri</vt:lpstr>
      <vt:lpstr>Calibri Light</vt:lpstr>
      <vt:lpstr>Times New Roman</vt:lpstr>
      <vt:lpstr>Тема Office</vt:lpstr>
      <vt:lpstr>Практична робота № 2. Позначення на контурній карті кордонів сусідніх держав, крайніх точок, географічних центрів України та Європи і зазначення їхніх назв; визначення координат точок, протяжності  території України в градусах і кілометрах</vt:lpstr>
      <vt:lpstr>Презентация PowerPoint</vt:lpstr>
      <vt:lpstr>На попередніх уроках Ви вже обвели олівцем кордони України та держав-сусідів, підписали ручкою їх назви на контурній карті Європи! Якщо ні – зробіть!</vt:lpstr>
      <vt:lpstr>На фізичний контурній карті України теж повинні бути позначені її держави-сусіди та моря, які омивають її територію! Правильно підписати Вам допоможе карта справа, але фарбувати не потрібно!</vt:lpstr>
      <vt:lpstr>Позначити треба крайні точки, географічні центри України</vt:lpstr>
      <vt:lpstr>Мис Сарич – крайня південна точка України. Підпишіть її координати (і наступних) на карті України 44° 23ꞌ пн. ш.</vt:lpstr>
      <vt:lpstr>Презентация PowerPoint</vt:lpstr>
      <vt:lpstr>Крайня західна  точка с. Соломонове (22° 08ꞌ сх. д.) </vt:lpstr>
      <vt:lpstr>Презентация PowerPoint</vt:lpstr>
      <vt:lpstr>Географічні центри  Європи ( с. Ділове)   та    України (смт Добровеличківка)                           </vt:lpstr>
      <vt:lpstr>Визначення протяжності  території України в градусах і кілометрах (приблизно)!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Практична робота № 2. Позначення на контурній карті кордонів сусідніх держав, крайніх точок, географічних центрів України та Європи і зазначення їхніх назв; визначення координат точок, протяжності  території України в градусах і кілометрах.</dc:title>
  <dc:creator>User</dc:creator>
  <cp:lastModifiedBy>User</cp:lastModifiedBy>
  <cp:revision>41</cp:revision>
  <dcterms:created xsi:type="dcterms:W3CDTF">2020-11-03T16:12:05Z</dcterms:created>
  <dcterms:modified xsi:type="dcterms:W3CDTF">2020-11-03T19:07:48Z</dcterms:modified>
</cp:coreProperties>
</file>