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9" r:id="rId4"/>
    <p:sldId id="268" r:id="rId5"/>
    <p:sldId id="270" r:id="rId6"/>
    <p:sldId id="302" r:id="rId7"/>
    <p:sldId id="259" r:id="rId8"/>
    <p:sldId id="272" r:id="rId9"/>
    <p:sldId id="273" r:id="rId10"/>
    <p:sldId id="274" r:id="rId11"/>
    <p:sldId id="258" r:id="rId12"/>
    <p:sldId id="260" r:id="rId13"/>
    <p:sldId id="261" r:id="rId14"/>
    <p:sldId id="275" r:id="rId15"/>
    <p:sldId id="276" r:id="rId16"/>
    <p:sldId id="262" r:id="rId17"/>
    <p:sldId id="263" r:id="rId18"/>
    <p:sldId id="277" r:id="rId19"/>
    <p:sldId id="280" r:id="rId20"/>
    <p:sldId id="282" r:id="rId21"/>
    <p:sldId id="264" r:id="rId22"/>
    <p:sldId id="284" r:id="rId23"/>
    <p:sldId id="285" r:id="rId24"/>
    <p:sldId id="265" r:id="rId25"/>
    <p:sldId id="289" r:id="rId26"/>
    <p:sldId id="290" r:id="rId27"/>
    <p:sldId id="266" r:id="rId28"/>
    <p:sldId id="286" r:id="rId29"/>
    <p:sldId id="288" r:id="rId30"/>
    <p:sldId id="292" r:id="rId31"/>
    <p:sldId id="291" r:id="rId32"/>
    <p:sldId id="293" r:id="rId33"/>
    <p:sldId id="294" r:id="rId34"/>
    <p:sldId id="295" r:id="rId35"/>
    <p:sldId id="298" r:id="rId36"/>
    <p:sldId id="296" r:id="rId37"/>
    <p:sldId id="297" r:id="rId38"/>
    <p:sldId id="301" r:id="rId39"/>
    <p:sldId id="300" r:id="rId40"/>
    <p:sldId id="303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Рельєф, тектонічна будова Африки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614998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Кіліманджаро – це фактично три вулкани</a:t>
            </a:r>
            <a:endParaRPr lang="ru-RU" dirty="0"/>
          </a:p>
        </p:txBody>
      </p:sp>
      <p:pic>
        <p:nvPicPr>
          <p:cNvPr id="31746" name="Picture 2" descr="Картинки по запросу килиманджар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71678"/>
            <a:ext cx="7620000" cy="4314826"/>
          </a:xfrm>
          <a:prstGeom prst="rect">
            <a:avLst/>
          </a:prstGeom>
          <a:noFill/>
        </p:spPr>
      </p:pic>
      <p:pic>
        <p:nvPicPr>
          <p:cNvPr id="31748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60338"/>
            <a:ext cx="2981325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Гора Кенія теж вулкан, але згаслий ….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гору К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1546865"/>
            <a:ext cx="6912768" cy="492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Вулкан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Доіньо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Ленгаі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Вулкан Ол Доиньо Ленга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8424863" cy="526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eaLnBrk="1" hangingPunct="1">
              <a:defRPr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Драконові гори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драконовые го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341438"/>
            <a:ext cx="799306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908720"/>
            <a:ext cx="5181016" cy="1872208"/>
          </a:xfrm>
        </p:spPr>
        <p:txBody>
          <a:bodyPr>
            <a:norm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Драконові гори дуже старі</a:t>
            </a:r>
            <a:endParaRPr lang="ru-RU" dirty="0"/>
          </a:p>
        </p:txBody>
      </p:sp>
      <p:pic>
        <p:nvPicPr>
          <p:cNvPr id="32770" name="Picture 2" descr="Картинки по запросу драконові гор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543512"/>
            <a:ext cx="2915938" cy="2309423"/>
          </a:xfrm>
          <a:prstGeom prst="rect">
            <a:avLst/>
          </a:prstGeom>
          <a:noFill/>
        </p:spPr>
      </p:pic>
      <p:pic>
        <p:nvPicPr>
          <p:cNvPr id="32774" name="Picture 6" descr="Картинки по запросу драконові гор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00437"/>
            <a:ext cx="8858312" cy="2809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Драконові гори</a:t>
            </a:r>
            <a:endParaRPr lang="ru-RU" dirty="0"/>
          </a:p>
        </p:txBody>
      </p:sp>
      <p:pic>
        <p:nvPicPr>
          <p:cNvPr id="33794" name="Picture 2" descr="Картинки по запросу драконові гор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4297" y="1285860"/>
            <a:ext cx="7435430" cy="4952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>Плоскі вершини Драконових гір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драконовые горы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7993063" cy="510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643570" y="142852"/>
            <a:ext cx="3500430" cy="114300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Капські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гори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736"/>
            <a:ext cx="7000892" cy="5116932"/>
          </a:xfrm>
          <a:prstGeom prst="rect">
            <a:avLst/>
          </a:prstGeom>
          <a:noFill/>
        </p:spPr>
      </p:pic>
      <p:pic>
        <p:nvPicPr>
          <p:cNvPr id="12291" name="Picture 3" descr="капские горы"/>
          <p:cNvPicPr>
            <a:picLocks noChangeAspect="1" noChangeArrowheads="1"/>
          </p:cNvPicPr>
          <p:nvPr/>
        </p:nvPicPr>
        <p:blipFill>
          <a:blip r:embed="rId3"/>
          <a:srcRect r="424" b="29310"/>
          <a:stretch>
            <a:fillRect/>
          </a:stretch>
        </p:blipFill>
        <p:spPr bwMode="auto">
          <a:xfrm>
            <a:off x="214283" y="142853"/>
            <a:ext cx="5500725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66131"/>
          </a:xfrm>
        </p:spPr>
        <p:txBody>
          <a:bodyPr>
            <a:noAutofit/>
          </a:bodyPr>
          <a:lstStyle/>
          <a:p>
            <a:r>
              <a:rPr lang="uk-UA" sz="3600" b="1" dirty="0" err="1">
                <a:latin typeface="Times New Roman" pitchFamily="18" charset="0"/>
                <a:cs typeface="Times New Roman" pitchFamily="18" charset="0"/>
              </a:rPr>
              <a:t>Капські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 гори – </a:t>
            </a:r>
            <a:r>
              <a:rPr lang="uk-UA" sz="3600" b="1" dirty="0" err="1">
                <a:latin typeface="Times New Roman" pitchFamily="18" charset="0"/>
                <a:cs typeface="Times New Roman" pitchFamily="18" charset="0"/>
              </a:rPr>
              <a:t>герцинської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>
                <a:latin typeface="Times New Roman" pitchFamily="18" charset="0"/>
                <a:cs typeface="Times New Roman" pitchFamily="18" charset="0"/>
              </a:rPr>
              <a:t>складастості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pic>
        <p:nvPicPr>
          <p:cNvPr id="34818" name="Picture 2" descr="Картинки по запросу капські гор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340768"/>
            <a:ext cx="7280210" cy="5027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Столова гора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Картинки по запросу столовая гора кейптау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333" y="1500174"/>
            <a:ext cx="8599955" cy="3786214"/>
          </a:xfrm>
          <a:prstGeom prst="rect">
            <a:avLst/>
          </a:prstGeom>
          <a:noFill/>
        </p:spPr>
      </p:pic>
      <p:sp>
        <p:nvSpPr>
          <p:cNvPr id="37892" name="AutoShape 4" descr="Картинки по запросу столовая гора кейптау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5458618"/>
          </a:xfrm>
        </p:spPr>
        <p:txBody>
          <a:bodyPr>
            <a:norm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Низовин у Африці дуже мало, і ті лише по окраїнах … Переважають плоскогір'я!</a:t>
            </a:r>
          </a:p>
        </p:txBody>
      </p:sp>
      <p:pic>
        <p:nvPicPr>
          <p:cNvPr id="2867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118" y="548680"/>
            <a:ext cx="484672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Атлас – молоді гори</a:t>
            </a:r>
            <a:r>
              <a:rPr lang="uk-UA" dirty="0"/>
              <a:t> </a:t>
            </a:r>
          </a:p>
        </p:txBody>
      </p:sp>
      <p:pic>
        <p:nvPicPr>
          <p:cNvPr id="4" name="Picture 6" descr="Картинки по запросу гори атлас"/>
          <p:cNvPicPr>
            <a:picLocks noChangeAspect="1" noChangeArrowheads="1"/>
          </p:cNvPicPr>
          <p:nvPr/>
        </p:nvPicPr>
        <p:blipFill>
          <a:blip r:embed="rId2"/>
          <a:srcRect t="14252" r="999" b="25178"/>
          <a:stretch>
            <a:fillRect/>
          </a:stretch>
        </p:blipFill>
        <p:spPr bwMode="auto">
          <a:xfrm>
            <a:off x="142844" y="214290"/>
            <a:ext cx="4714908" cy="2428892"/>
          </a:xfrm>
          <a:prstGeom prst="rect">
            <a:avLst/>
          </a:prstGeom>
          <a:noFill/>
        </p:spPr>
      </p:pic>
      <p:pic>
        <p:nvPicPr>
          <p:cNvPr id="39938" name="Picture 2" descr="Картинки по запросу гори атла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92880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Сахарський Атлас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3" descr="горы атлас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209675"/>
            <a:ext cx="7920038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Тубкаль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найвища вершина Атласу </a:t>
            </a:r>
          </a:p>
        </p:txBody>
      </p:sp>
      <p:pic>
        <p:nvPicPr>
          <p:cNvPr id="43012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257842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/>
              <a:t>Багатоликий Атлас </a:t>
            </a:r>
            <a:endParaRPr lang="ru-RU"/>
          </a:p>
        </p:txBody>
      </p:sp>
      <p:pic>
        <p:nvPicPr>
          <p:cNvPr id="14339" name="Picture 3" descr="горы атлас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25538"/>
            <a:ext cx="5976938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горы атла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125538"/>
            <a:ext cx="3522663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Ефіопське нагір'я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191000" cy="3400426"/>
          </a:xfrm>
          <a:prstGeom prst="rect">
            <a:avLst/>
          </a:prstGeom>
          <a:noFill/>
        </p:spPr>
      </p:pic>
      <p:pic>
        <p:nvPicPr>
          <p:cNvPr id="47108" name="Picture 4" descr="Вид на Рас-Дашэн с запа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857496"/>
            <a:ext cx="5293610" cy="3743338"/>
          </a:xfrm>
          <a:prstGeom prst="rect">
            <a:avLst/>
          </a:prstGeom>
          <a:noFill/>
        </p:spPr>
      </p:pic>
      <p:pic>
        <p:nvPicPr>
          <p:cNvPr id="5" name="Picture 3" descr="эфиоп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14752"/>
            <a:ext cx="3500462" cy="231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Картинки по запросу ефіопське нагір'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465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20" y="0"/>
            <a:ext cx="5072098" cy="228599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Лавові потоки інколи надають суворий вигляд краєвидові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3" descr="эфиопия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407957"/>
            <a:ext cx="3161247" cy="330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143248"/>
            <a:ext cx="6096000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142852"/>
            <a:ext cx="3429024" cy="2857520"/>
          </a:xfrm>
        </p:spPr>
        <p:txBody>
          <a:bodyPr>
            <a:no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Нагір'я – чергування високих гір та плоских міжгірних рівнин </a:t>
            </a:r>
            <a:endParaRPr lang="ru-RU" sz="3200" dirty="0"/>
          </a:p>
        </p:txBody>
      </p:sp>
      <p:pic>
        <p:nvPicPr>
          <p:cNvPr id="44034" name="Picture 2" descr="Картинки по запросу ефіопське нагір'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5495925" cy="4000501"/>
          </a:xfrm>
          <a:prstGeom prst="rect">
            <a:avLst/>
          </a:prstGeom>
          <a:noFill/>
        </p:spPr>
      </p:pic>
      <p:pic>
        <p:nvPicPr>
          <p:cNvPr id="4" name="Picture 2" descr="Картинки по запросу ефіопське нагір'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143248"/>
            <a:ext cx="6191250" cy="3486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Нагір'я – чергування високих гір та плоских міжгірних рівнин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Тектонічна будова Африки визначає переважання рівнин</a:t>
            </a:r>
            <a:endParaRPr lang="ru-RU" dirty="0"/>
          </a:p>
        </p:txBody>
      </p:sp>
      <p:pic>
        <p:nvPicPr>
          <p:cNvPr id="1638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744" y="1885716"/>
            <a:ext cx="8263329" cy="4682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Картинки по запросу ахаггар нагорь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6810375" cy="63055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Нагір'я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Ахаггар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Картинки по запросу ахаггар нагорь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072494" cy="635709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Нагір'я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Ахаггар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Картинки по запросу ахаггар нагорь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994" y="409143"/>
            <a:ext cx="8791493" cy="60441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74638"/>
            <a:ext cx="4929190" cy="1143000"/>
          </a:xfrm>
        </p:spPr>
        <p:txBody>
          <a:bodyPr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Нагір'я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Ахаггар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Нагір'я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Ахаггар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52226" name="Picture 2" descr="Картинки по запросу ахаггар нагорь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925" y="874548"/>
            <a:ext cx="8780564" cy="5650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74638"/>
            <a:ext cx="5472122" cy="1296974"/>
          </a:xfrm>
        </p:spPr>
        <p:txBody>
          <a:bodyPr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Нагір'я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Тібесті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4" name="Picture 2" descr="Картинки по запросу нагорье тибе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4983" y="2097220"/>
            <a:ext cx="6858000" cy="4562476"/>
          </a:xfrm>
          <a:prstGeom prst="rect">
            <a:avLst/>
          </a:prstGeom>
          <a:noFill/>
        </p:spPr>
      </p:pic>
      <p:pic>
        <p:nvPicPr>
          <p:cNvPr id="54274" name="Picture 2" descr="Картинки по запросу нагорье тибести"/>
          <p:cNvPicPr>
            <a:picLocks noChangeAspect="1" noChangeArrowheads="1"/>
          </p:cNvPicPr>
          <p:nvPr/>
        </p:nvPicPr>
        <p:blipFill>
          <a:blip r:embed="rId3"/>
          <a:srcRect l="20483" t="4881" r="999"/>
          <a:stretch>
            <a:fillRect/>
          </a:stretch>
        </p:blipFill>
        <p:spPr bwMode="auto">
          <a:xfrm>
            <a:off x="142844" y="0"/>
            <a:ext cx="3006025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Картинки по запросу нагорье тибе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77" y="666378"/>
            <a:ext cx="8910280" cy="59169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4214842" cy="1725602"/>
          </a:xfrm>
        </p:spPr>
        <p:txBody>
          <a:bodyPr>
            <a:norm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Нагір'я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Тібесті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Картинки по запросу нагорье тибе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717" y="406338"/>
            <a:ext cx="8785772" cy="59029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Нагір'я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Тібесті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Картинки по запросу нагорье тибе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08" y="188639"/>
            <a:ext cx="8736972" cy="65527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Нагір'я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Тібесті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Гори </a:t>
            </a:r>
            <a:r>
              <a:rPr lang="uk-UA" sz="3600" b="1" dirty="0" err="1">
                <a:latin typeface="Times New Roman" pitchFamily="18" charset="0"/>
                <a:cs typeface="Times New Roman" pitchFamily="18" charset="0"/>
              </a:rPr>
              <a:t>Рувензорі</a:t>
            </a:r>
            <a:r>
              <a:rPr lang="uk-UA" sz="3600" dirty="0"/>
              <a:t> </a:t>
            </a:r>
            <a:endParaRPr lang="ru-RU" sz="3600" dirty="0"/>
          </a:p>
        </p:txBody>
      </p:sp>
      <p:pic>
        <p:nvPicPr>
          <p:cNvPr id="59398" name="Picture 6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1174"/>
            <a:ext cx="7620000" cy="5076826"/>
          </a:xfrm>
          <a:prstGeom prst="rect">
            <a:avLst/>
          </a:prstGeom>
          <a:noFill/>
        </p:spPr>
      </p:pic>
      <p:pic>
        <p:nvPicPr>
          <p:cNvPr id="59394" name="Picture 2" descr="Рувензори (Уганда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188640"/>
            <a:ext cx="2667000" cy="2714626"/>
          </a:xfrm>
          <a:prstGeom prst="rect">
            <a:avLst/>
          </a:prstGeom>
          <a:noFill/>
        </p:spPr>
      </p:pic>
      <p:pic>
        <p:nvPicPr>
          <p:cNvPr id="59396" name="Picture 4" descr="1172 ruwenzor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8184" y="188640"/>
            <a:ext cx="2667000" cy="1762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Картинки по запросу рувензор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469" y="134632"/>
            <a:ext cx="8774020" cy="65805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142852"/>
            <a:ext cx="4000528" cy="1000132"/>
          </a:xfrm>
        </p:spPr>
        <p:txBody>
          <a:bodyPr>
            <a:norm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Пік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Маргеріто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274638"/>
            <a:ext cx="2746648" cy="6124990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Північну і Західну Африку називають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Південну і Східну –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567" y="284746"/>
            <a:ext cx="5122912" cy="6114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048FC-8512-4C33-ACC3-8CCF7820A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8A6DE8-B608-40FF-83AC-742A3C3D6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Опрацювати § 12, вивчити рельєф Африки</a:t>
            </a:r>
            <a:r>
              <a:rPr lang="uk-UA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підписати </a:t>
            </a: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контурній карті географічні назви, вказані у презентації.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602083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Картинки по запросу карта африки фізич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-18801"/>
            <a:ext cx="7286676" cy="6876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0"/>
            <a:ext cx="3857620" cy="2348880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Африканський </a:t>
            </a:r>
            <a:r>
              <a:rPr lang="uk-UA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рифт</a:t>
            </a:r>
            <a:r>
              <a:rPr lang="uk-UA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початок утворення нового океану! 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4395" r="14286" b="1305"/>
          <a:stretch>
            <a:fillRect/>
          </a:stretch>
        </p:blipFill>
        <p:spPr bwMode="auto">
          <a:xfrm>
            <a:off x="0" y="0"/>
            <a:ext cx="5286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643182"/>
            <a:ext cx="2857520" cy="2691064"/>
          </a:xfrm>
          <a:prstGeom prst="rect">
            <a:avLst/>
          </a:prstGeom>
          <a:noFill/>
        </p:spPr>
      </p:pic>
      <p:pic>
        <p:nvPicPr>
          <p:cNvPr id="5124" name="Picture 4" descr="https://upload.wikimedia.org/wikipedia/commons/thumb/4/42/NASA_-_Visible_Earth%2C_Lakes_of_the_African_Rift_Valley.jpg/200px-NASA_-_Visible_Earth%2C_Lakes_of_the_African_Rift_Valle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5324473"/>
            <a:ext cx="2341263" cy="1533527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>
            <a:stCxn id="5122" idx="1"/>
          </p:cNvCxnSpPr>
          <p:nvPr/>
        </p:nvCxnSpPr>
        <p:spPr>
          <a:xfrm rot="10800000">
            <a:off x="2786050" y="1928802"/>
            <a:ext cx="3357586" cy="2059912"/>
          </a:xfrm>
          <a:prstGeom prst="straightConnector1">
            <a:avLst/>
          </a:prstGeom>
          <a:ln w="50800">
            <a:solidFill>
              <a:srgbClr val="FF0000"/>
            </a:solidFill>
            <a:headEnd type="diamon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5124" idx="1"/>
          </p:cNvCxnSpPr>
          <p:nvPr/>
        </p:nvCxnSpPr>
        <p:spPr>
          <a:xfrm rot="10800000">
            <a:off x="1214414" y="3786191"/>
            <a:ext cx="3786214" cy="2305047"/>
          </a:xfrm>
          <a:prstGeom prst="straightConnector1">
            <a:avLst/>
          </a:prstGeom>
          <a:ln w="50800">
            <a:solidFill>
              <a:srgbClr val="FF0000"/>
            </a:solidFill>
            <a:headEnd type="diamon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725" y="188913"/>
            <a:ext cx="3394075" cy="3168650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Вид на Зону </a:t>
            </a:r>
            <a:r>
              <a:rPr lang="uk-UA"/>
              <a:t>Розломів</a:t>
            </a:r>
            <a:r>
              <a:rPr lang="ru-RU"/>
              <a:t>, </a:t>
            </a:r>
            <a:r>
              <a:rPr lang="uk-UA"/>
              <a:t>Танзанія</a:t>
            </a:r>
          </a:p>
        </p:txBody>
      </p:sp>
      <p:pic>
        <p:nvPicPr>
          <p:cNvPr id="8195" name="Picture 3" descr="Вид на Зону Разломов, Танз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88913"/>
            <a:ext cx="4005263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Кіліманджаро – найвища вершина Африки знаходиться не в горах, а но плоскогір'ї</a:t>
            </a:r>
            <a:r>
              <a:rPr lang="uk-UA" dirty="0"/>
              <a:t> </a:t>
            </a:r>
            <a:endParaRPr lang="ru-RU" dirty="0"/>
          </a:p>
        </p:txBody>
      </p:sp>
      <p:pic>
        <p:nvPicPr>
          <p:cNvPr id="29698" name="Picture 2" descr="Картинки по запросу килиманджар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772816"/>
            <a:ext cx="7162540" cy="4772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Кіліманджаро (5895 м) – вулкан!</a:t>
            </a:r>
            <a:endParaRPr lang="ru-RU" dirty="0"/>
          </a:p>
        </p:txBody>
      </p:sp>
      <p:pic>
        <p:nvPicPr>
          <p:cNvPr id="30722" name="Picture 2" descr="Картинки по запросу килиманджар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40768"/>
            <a:ext cx="7620000" cy="505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194</Words>
  <Application>Microsoft Office PowerPoint</Application>
  <PresentationFormat>Экран (4:3)</PresentationFormat>
  <Paragraphs>38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Arial</vt:lpstr>
      <vt:lpstr>Calibri</vt:lpstr>
      <vt:lpstr>Times New Roman</vt:lpstr>
      <vt:lpstr>Тема Office</vt:lpstr>
      <vt:lpstr>Рельєф, тектонічна будова Африки </vt:lpstr>
      <vt:lpstr>Низовин у Африці дуже мало, і ті лише по окраїнах … Переважають плоскогір'я!</vt:lpstr>
      <vt:lpstr>Тектонічна будова Африки визначає переважання рівнин</vt:lpstr>
      <vt:lpstr>Північну і Західну Африку називають Низькою, Південну і Східну – Високою! </vt:lpstr>
      <vt:lpstr>Презентация PowerPoint</vt:lpstr>
      <vt:lpstr>Африканський рифт – початок утворення нового океану! </vt:lpstr>
      <vt:lpstr>Вид на Зону Розломів, Танзанія</vt:lpstr>
      <vt:lpstr>Кіліманджаро – найвища вершина Африки знаходиться не в горах, а но плоскогір'ї </vt:lpstr>
      <vt:lpstr>Кіліманджаро (5895 м) – вулкан!</vt:lpstr>
      <vt:lpstr>Кіліманджаро – це фактично три вулкани</vt:lpstr>
      <vt:lpstr>Гора Кенія теж вулкан, але згаслий ….</vt:lpstr>
      <vt:lpstr>Вулкан Ол Доіньо Ленгаі</vt:lpstr>
      <vt:lpstr>Драконові гори</vt:lpstr>
      <vt:lpstr>Драконові гори дуже старі</vt:lpstr>
      <vt:lpstr>Драконові гори</vt:lpstr>
      <vt:lpstr>Плоскі вершини Драконових гір</vt:lpstr>
      <vt:lpstr>Капські гори</vt:lpstr>
      <vt:lpstr>Капські гори – герцинської складастості </vt:lpstr>
      <vt:lpstr>Столова гора </vt:lpstr>
      <vt:lpstr>Атлас – молоді гори </vt:lpstr>
      <vt:lpstr>Сахарський Атлас </vt:lpstr>
      <vt:lpstr>Презентация PowerPoint</vt:lpstr>
      <vt:lpstr>Тубкаль – найвища вершина Атласу </vt:lpstr>
      <vt:lpstr>Багатоликий Атлас </vt:lpstr>
      <vt:lpstr>Ефіопське нагір'я </vt:lpstr>
      <vt:lpstr>Презентация PowerPoint</vt:lpstr>
      <vt:lpstr>Лавові потоки інколи надають суворий вигляд краєвидові </vt:lpstr>
      <vt:lpstr>Нагір'я – чергування високих гір та плоских міжгірних рівнин </vt:lpstr>
      <vt:lpstr>Нагір'я – чергування високих гір та плоских міжгірних рівнин </vt:lpstr>
      <vt:lpstr>Нагір'я Ахаггар </vt:lpstr>
      <vt:lpstr>Нагір'я Ахаггар </vt:lpstr>
      <vt:lpstr>Нагір'я Ахаггар </vt:lpstr>
      <vt:lpstr>Нагір'я Ахаггар </vt:lpstr>
      <vt:lpstr>Нагір'я Тібесті </vt:lpstr>
      <vt:lpstr>Нагір'я Тібесті </vt:lpstr>
      <vt:lpstr>Нагір'я Тібесті </vt:lpstr>
      <vt:lpstr>Нагір'я Тібесті </vt:lpstr>
      <vt:lpstr>Гори Рувензорі </vt:lpstr>
      <vt:lpstr>Пік Маргеріто </vt:lpstr>
      <vt:lpstr>Домашнє завдання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Aj</dc:creator>
  <cp:lastModifiedBy>User</cp:lastModifiedBy>
  <cp:revision>32</cp:revision>
  <dcterms:created xsi:type="dcterms:W3CDTF">2017-08-11T10:47:25Z</dcterms:created>
  <dcterms:modified xsi:type="dcterms:W3CDTF">2020-11-05T00:02:33Z</dcterms:modified>
</cp:coreProperties>
</file>