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61" r:id="rId7"/>
    <p:sldId id="260" r:id="rId8"/>
    <p:sldId id="259" r:id="rId9"/>
    <p:sldId id="262" r:id="rId10"/>
    <p:sldId id="263" r:id="rId11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01B2D-5F5C-482A-9E37-52A0FCA78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E777B1-A870-47E5-A7A6-3B28A1B62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675A42-E156-4030-9DA9-E1DFC8C36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DCD1-EE80-44CD-AF87-C3C530610B36}" type="datetimeFigureOut">
              <a:rPr lang="LID4096" smtClean="0"/>
              <a:t>11/11/2020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EE7263-5D4F-49AA-8F54-C15339842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A4AA90-97CE-4DC9-BF21-E7F4A7A6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EC73-6B63-4B00-9319-48F350248E9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1500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761791-AC43-4986-8C9C-3277B8507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93C4E2-7259-43ED-9E8E-549C5F991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7E9410-2288-4C09-84AF-3456B4B7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DCD1-EE80-44CD-AF87-C3C530610B36}" type="datetimeFigureOut">
              <a:rPr lang="LID4096" smtClean="0"/>
              <a:t>11/11/2020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1324BE-7DFA-480B-B73F-1AFE9389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A96C1E-85A9-4D6E-BFC3-23FFFBF5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EC73-6B63-4B00-9319-48F350248E9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6873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532448-BD01-4B7B-A6FF-1B97CE568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9005E0-9DBF-4D18-97EB-8D33B7821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17E2EA-77A0-408F-BE5B-4571DECE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DCD1-EE80-44CD-AF87-C3C530610B36}" type="datetimeFigureOut">
              <a:rPr lang="LID4096" smtClean="0"/>
              <a:t>11/11/2020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7A1D8D-601E-4D0F-A255-669E92B14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79BF59-6B47-4D99-A6E3-38861D2B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EC73-6B63-4B00-9319-48F350248E9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715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59654-BE18-46D4-A3CB-9DA9F2F4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6BB188-81B0-4B7D-B14D-F86CC361A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2FBD5-02E5-4714-9A47-A64B377F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DCD1-EE80-44CD-AF87-C3C530610B36}" type="datetimeFigureOut">
              <a:rPr lang="LID4096" smtClean="0"/>
              <a:t>11/11/2020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4E5A2-5FC5-4CE4-A491-56D473BC1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355BF-64A5-42B8-A738-87E561A6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EC73-6B63-4B00-9319-48F350248E9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5392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DDAED-5C5E-4087-8C96-41DCA61F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4BB802-D83E-4AEB-9CAA-E9B688A14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D62D4-E538-4780-A530-838C8A77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DCD1-EE80-44CD-AF87-C3C530610B36}" type="datetimeFigureOut">
              <a:rPr lang="LID4096" smtClean="0"/>
              <a:t>11/11/2020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38640D-86C3-43E4-A396-1C5F86B84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2C6979-B2C2-4181-B451-D8BD3F08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EC73-6B63-4B00-9319-48F350248E9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2780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B44A9-0713-4775-83EB-EACDBBE22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00FF2-33DB-4B31-9206-ACE7523C1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8EC1B6-B839-4D9F-893D-1EEB791A9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95307C-3407-48B5-861B-1C76EDC6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DCD1-EE80-44CD-AF87-C3C530610B36}" type="datetimeFigureOut">
              <a:rPr lang="LID4096" smtClean="0"/>
              <a:t>11/11/2020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8897E3-D1DA-420E-979C-5CE5BB73E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47CD91-E5A8-4A07-9C32-A290392EE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EC73-6B63-4B00-9319-48F350248E9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5899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BE9E3-C5EA-46EC-BD61-AD9EECBE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99F9A0-4747-42BC-BB01-CD32E8D65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A1C0FE-CCAF-47D4-B2D0-0BABE0DEB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4AECD2-E516-48B7-A839-87833CAF9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13A7D8-8B4C-4FBD-B957-E47A6F377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A0081D-B548-46A6-90D2-E9A880E8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DCD1-EE80-44CD-AF87-C3C530610B36}" type="datetimeFigureOut">
              <a:rPr lang="LID4096" smtClean="0"/>
              <a:t>11/11/2020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2E27A4-684C-4E0C-8CC7-D3B0C1F0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BE5B02-D983-4CE9-85D7-C3A891F5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EC73-6B63-4B00-9319-48F350248E9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9744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31CF0-C1F4-4520-BCE8-73ABE26D5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C5545B-67A4-4552-891B-77A63842B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DCD1-EE80-44CD-AF87-C3C530610B36}" type="datetimeFigureOut">
              <a:rPr lang="LID4096" smtClean="0"/>
              <a:t>11/11/2020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F8867B-AF6B-41BC-9433-0FE3B3F0F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3D4DC6-BC04-430E-98AE-67A153BD9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EC73-6B63-4B00-9319-48F350248E9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4605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367C04-26D8-44EE-B6FC-46443C524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DCD1-EE80-44CD-AF87-C3C530610B36}" type="datetimeFigureOut">
              <a:rPr lang="LID4096" smtClean="0"/>
              <a:t>11/11/2020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BB60F4-13BD-4A87-9D94-E4ED122B4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EB0FF4-727C-4198-B85E-39FC89EC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EC73-6B63-4B00-9319-48F350248E9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4218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5248C-CD34-413A-B0A2-CAC0B9E6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26EA0B-1AA1-41DA-B4C1-7362EA8F7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566653-EB9D-4087-A2C7-22468A342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49616D-B9F0-4D1A-8342-BE2D0711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DCD1-EE80-44CD-AF87-C3C530610B36}" type="datetimeFigureOut">
              <a:rPr lang="LID4096" smtClean="0"/>
              <a:t>11/11/2020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3AE3B5-76AB-4B6D-98A7-6AD1093F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F68475-521F-4882-B2F1-557CC393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EC73-6B63-4B00-9319-48F350248E9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765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4127E-526F-40BB-881C-1FE25F9F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A90388-A560-4A91-866C-32B1D787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4FC142-28EE-4FCF-954D-36A6AB721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2FE017-07D9-4946-90C7-D6ED96FBC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DCD1-EE80-44CD-AF87-C3C530610B36}" type="datetimeFigureOut">
              <a:rPr lang="LID4096" smtClean="0"/>
              <a:t>11/11/2020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9B9730-B466-45E0-99D5-FB80C4D9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027C70-104D-4EDB-9C65-168F839B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EC73-6B63-4B00-9319-48F350248E9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7271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9A3B6-277E-4D9C-B1AD-1163C06B8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5CAA01-E0C4-415A-B055-AAEBE35D4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55686C-BEC1-4556-904D-4E6685B66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ADCD1-EE80-44CD-AF87-C3C530610B36}" type="datetimeFigureOut">
              <a:rPr lang="LID4096" smtClean="0"/>
              <a:t>11/11/2020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3EB935-5CBB-4F15-8BBC-47C583042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83AEE5-F97C-4662-A4C3-FD7AD4152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4EC73-6B63-4B00-9319-48F350248E9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532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C6BE9-1B3D-4489-8AD1-8D8D7AA8D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Загальні риси клімату Африки.                    Кліматичні пояси і типи клімату</a:t>
            </a:r>
            <a:endParaRPr lang="LID4096" sz="4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DF99BB-3EEF-48F1-BF43-D9F6A2AAC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5098" y="4651898"/>
            <a:ext cx="3272901" cy="605901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Бартош Є.М.</a:t>
            </a:r>
            <a:endParaRPr lang="LID4096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62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1D1C8-0DC1-4E28-BCC8-B1988478A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завдання: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3F0304-47AF-40ED-AE76-B7265583A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Опрацювати § 13-14, вивчити суть впливу </a:t>
            </a:r>
            <a:r>
              <a:rPr lang="uk-UA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кліматотвірних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чинників, характеристику типів клімату.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2873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5957C-EC3E-4E11-AD83-D057244C57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 положення Сонця над материком Африка: Сонце </a:t>
            </a:r>
            <a:r>
              <a:rPr lang="uk-UA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обовязково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десь перебуває в зеніті!</a:t>
            </a:r>
            <a:endParaRPr lang="LID4096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Загальні риси клімату - Географія. 7 клас. Пестушко">
            <a:extLst>
              <a:ext uri="{FF2B5EF4-FFF2-40B4-BE49-F238E27FC236}">
                <a16:creationId xmlns:a16="http://schemas.microsoft.com/office/drawing/2014/main" id="{AEB32412-66A1-4252-B99B-17D807D85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34" y="2010239"/>
            <a:ext cx="3508401" cy="398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9. Як нагрівається атмосферне повітря » Народна Освіта">
            <a:extLst>
              <a:ext uri="{FF2B5EF4-FFF2-40B4-BE49-F238E27FC236}">
                <a16:creationId xmlns:a16="http://schemas.microsoft.com/office/drawing/2014/main" id="{4B8ADFFA-A8E5-444E-8B1E-D67545C6B7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02"/>
          <a:stretch/>
        </p:blipFill>
        <p:spPr bwMode="auto">
          <a:xfrm>
            <a:off x="5089982" y="1953274"/>
            <a:ext cx="6453061" cy="398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42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66F45-074E-4E39-B847-B60DB55F4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138" y="365125"/>
            <a:ext cx="5000661" cy="1996335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повітря, тиск і напрямки вітрів на материку</a:t>
            </a:r>
            <a:endParaRPr lang="LID4096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A41560-F23A-46F6-BB9F-4FCA8C338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3213717"/>
            <a:ext cx="4953000" cy="2299316"/>
          </a:xfrm>
          <a:solidFill>
            <a:srgbClr val="C00000"/>
          </a:solidFill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Знайдіть абсолютний максимум на півночі Африки – Ель-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Азізія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біля столиці Лівії неподалік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ужбережжя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Середземного моря </a:t>
            </a:r>
            <a:endParaRPr lang="LID4096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Загальні риси клімату - Географія. 7 клас. Пестушко">
            <a:extLst>
              <a:ext uri="{FF2B5EF4-FFF2-40B4-BE49-F238E27FC236}">
                <a16:creationId xmlns:a16="http://schemas.microsoft.com/office/drawing/2014/main" id="{D1BA667D-A9C9-4F98-9919-72082538E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3030"/>
            <a:ext cx="5189738" cy="656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41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BC086-7E38-431F-A88E-C95AF398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434" y="365126"/>
            <a:ext cx="4926366" cy="886626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uk-UA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Кліматотвірні</a:t>
            </a:r>
            <a:r>
              <a:rPr lang="uk-UA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чинники</a:t>
            </a:r>
            <a:endParaRPr lang="LID4096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DA173A-E386-4D73-8090-95BA3BA9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434" y="1757778"/>
            <a:ext cx="4926366" cy="4735097"/>
          </a:xfrm>
          <a:solidFill>
            <a:srgbClr val="C00000"/>
          </a:solidFill>
        </p:spPr>
        <p:txBody>
          <a:bodyPr/>
          <a:lstStyle/>
          <a:p>
            <a:pPr marL="342900" lvl="0" indent="-342900">
              <a:buAutoNum type="arabicPeriod"/>
              <a:tabLst>
                <a:tab pos="457200" algn="l"/>
              </a:tabLst>
            </a:pP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Сонячна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радіація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  <a:tabLst>
                <a:tab pos="457200" algn="l"/>
              </a:tabLst>
            </a:pP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Підстилаюча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поверхня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альбедо;</a:t>
            </a: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рельєф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висота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над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рівнем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моря;</a:t>
            </a: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відстань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океану;</a:t>
            </a: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морські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течії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Атмосфери циркуляція:</a:t>
            </a: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повітряні маси;</a:t>
            </a: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пануючі вітри.</a:t>
            </a:r>
          </a:p>
        </p:txBody>
      </p:sp>
      <p:pic>
        <p:nvPicPr>
          <p:cNvPr id="5" name="Picture 2" descr="Похожее изображение">
            <a:extLst>
              <a:ext uri="{FF2B5EF4-FFF2-40B4-BE49-F238E27FC236}">
                <a16:creationId xmlns:a16="http://schemas.microsoft.com/office/drawing/2014/main" id="{4809B196-8DE0-4742-81AF-F2DEC0898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52400"/>
            <a:ext cx="51149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71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81112-78D2-4E00-B804-85EE4F922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322" y="365125"/>
            <a:ext cx="4047478" cy="1325563"/>
          </a:xfrm>
          <a:solidFill>
            <a:srgbClr val="C00000"/>
          </a:solidFill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температур </a:t>
            </a:r>
            <a:endParaRPr lang="LID4096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8CF516-5F0E-4B85-8E3B-A87C64F46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6321" y="3009529"/>
            <a:ext cx="4047478" cy="3036163"/>
          </a:xfrm>
          <a:solidFill>
            <a:srgbClr val="C00000"/>
          </a:solidFill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Ізотерми – лінії, які з'єднують точки з однаковою середньомісячною температурою: червоні – липня, чорні або сині – січня.</a:t>
            </a:r>
            <a:endParaRPr lang="LID4096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E2192-7111-4602-BDF9-BC0326A8C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635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28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25916-D932-43E3-AF7C-412A0A4F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524" y="365125"/>
            <a:ext cx="4207276" cy="390503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uk-UA" altLang="LID4096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опадів: найбільше на екваторі, найменше – на північному тропіку!  </a:t>
            </a:r>
            <a:br>
              <a:rPr lang="ru-RU" altLang="LID4096" dirty="0"/>
            </a:b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6C198C-B43A-4A4B-B94B-CB0A56240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6120" y="5681709"/>
            <a:ext cx="3887680" cy="495254"/>
          </a:xfrm>
        </p:spPr>
        <p:txBody>
          <a:bodyPr/>
          <a:lstStyle/>
          <a:p>
            <a:endParaRPr lang="uk-UA" dirty="0"/>
          </a:p>
          <a:p>
            <a:endParaRPr lang="LID4096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134E1A7-4910-48FA-9340-4DC2AE65D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r="1620"/>
          <a:stretch>
            <a:fillRect/>
          </a:stretch>
        </p:blipFill>
        <p:spPr bwMode="auto">
          <a:xfrm>
            <a:off x="904782" y="299621"/>
            <a:ext cx="4899674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77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7ED0D-19FA-439C-86E0-784E3679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ADA368-CE1C-445C-BB2A-6C24C563B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525"/>
            <a:ext cx="89916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82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F9B13-805D-408D-8F43-C94994507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406" y="365125"/>
            <a:ext cx="5432394" cy="1325563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кліматичних поясів</a:t>
            </a:r>
            <a:endParaRPr lang="LID4096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70AA72-BF00-48F3-AC93-8D8B31CC0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7170" y="2077375"/>
            <a:ext cx="5116629" cy="1580225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Знайдіть за назвою населені пункти, для яких побудовані діаграми.</a:t>
            </a:r>
            <a:endParaRPr lang="LID4096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Картинки по запросу климат африки">
            <a:extLst>
              <a:ext uri="{FF2B5EF4-FFF2-40B4-BE49-F238E27FC236}">
                <a16:creationId xmlns:a16="http://schemas.microsoft.com/office/drawing/2014/main" id="{FACC5304-C0E5-45FF-BD4F-122B22358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503"/>
            <a:ext cx="4870882" cy="64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191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066F7-B230-452F-90B2-68A1A2F5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4180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Кліматичні діаграми </a:t>
            </a:r>
            <a:endParaRPr lang="LID4096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1C31BB-43CC-4FB2-98B5-98D2A2A24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96088"/>
            <a:ext cx="5257800" cy="4409403"/>
          </a:xfrm>
          <a:solidFill>
            <a:srgbClr val="C00000"/>
          </a:solidFill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С, Б, Т ….. місяці – позначені першими буквами (січень, березень, травень). Лютий, квітень просто не підписані буквами між ними.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Червона лінія – графік температури, сині стовпчики – кількість опадів. Шкала температури зліва, опадів – справа!</a:t>
            </a:r>
            <a:endParaRPr lang="LID4096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Картинки по запросу красно-желтые ферраллитные почвы">
            <a:extLst>
              <a:ext uri="{FF2B5EF4-FFF2-40B4-BE49-F238E27FC236}">
                <a16:creationId xmlns:a16="http://schemas.microsoft.com/office/drawing/2014/main" id="{E33EB5CF-D243-4446-8302-AAF8B7091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5" y="1796088"/>
            <a:ext cx="5008819" cy="440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9570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206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Загальні риси клімату Африки.                    Кліматичні пояси і типи клімату</vt:lpstr>
      <vt:lpstr>Зміна положення Сонця над материком Африка: Сонце обовязково десь перебуває в зеніті!</vt:lpstr>
      <vt:lpstr>Температура повітря, тиск і напрямки вітрів на материку</vt:lpstr>
      <vt:lpstr>Кліматотвірні  чинники</vt:lpstr>
      <vt:lpstr>Розподіл температур </vt:lpstr>
      <vt:lpstr>Розподіл опадів: найбільше на екваторі, найменше – на північному тропіку!   </vt:lpstr>
      <vt:lpstr>Презентация PowerPoint</vt:lpstr>
      <vt:lpstr>Карта кліматичних поясів</vt:lpstr>
      <vt:lpstr>Кліматичні діаграми </vt:lpstr>
      <vt:lpstr>Домашнє завдання: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2020-11-11T20:59:44Z</dcterms:created>
  <dcterms:modified xsi:type="dcterms:W3CDTF">2020-11-11T22:30:58Z</dcterms:modified>
</cp:coreProperties>
</file>