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59" r:id="rId11"/>
    <p:sldId id="261" r:id="rId12"/>
    <p:sldId id="270" r:id="rId13"/>
    <p:sldId id="271" r:id="rId14"/>
    <p:sldId id="258" r:id="rId15"/>
    <p:sldId id="260" r:id="rId16"/>
    <p:sldId id="277" r:id="rId17"/>
    <p:sldId id="276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EB532-D2D3-4632-B2BA-CD6429D56065}" type="datetimeFigureOut">
              <a:rPr lang="LID4096" smtClean="0"/>
              <a:t>11/11/2020</a:t>
            </a:fld>
            <a:endParaRPr lang="LID4096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EBC93-19C3-4DC3-B167-45D2864A49C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84603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BCB5-FAB0-441D-A35F-7761C52C3148}" type="datetime1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38D0-E241-4574-A33C-EB6640CADD64}" type="datetime1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4D47-B909-47E1-9ED0-9F0E1D6AE10B}" type="datetime1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0F8B-0237-4A84-989E-1F73B7283D10}" type="datetime1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E750-0BD3-41F2-82C7-95F8B71EE157}" type="datetime1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D2D9-9EFA-47B4-8B7B-095942ABCE46}" type="datetime1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72B6-6907-496F-A3B4-3A8E06773ABD}" type="datetime1">
              <a:rPr lang="ru-RU" smtClean="0"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F207-54DA-4E2C-A5F1-298515CD6662}" type="datetime1">
              <a:rPr lang="ru-RU" smtClean="0"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2BDB0-61B6-4ADA-A56D-B2A0314C8AB1}" type="datetime1">
              <a:rPr lang="ru-RU" smtClean="0"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6A40-9312-4BFA-8E21-B112D235679D}" type="datetime1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CC7F-7D24-4A5B-8504-ED5DFB9C5D23}" type="datetime1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C7D02-9E2C-438B-9485-CE2111B1B17E}" type="datetime1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 літосфери. Поняття «геологічне середовище  людства» 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725144"/>
            <a:ext cx="2984376" cy="913656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Бартош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Є.М.</a:t>
            </a:r>
          </a:p>
        </p:txBody>
      </p:sp>
    </p:spTree>
    <p:extLst>
      <p:ext uri="{BB962C8B-B14F-4D97-AF65-F5344CB8AC3E}">
        <p14:creationId xmlns:p14="http://schemas.microsoft.com/office/powerpoint/2010/main" val="1294926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Геологічні процеси формують геологічне середовище людства</a:t>
            </a:r>
          </a:p>
        </p:txBody>
      </p:sp>
      <p:pic>
        <p:nvPicPr>
          <p:cNvPr id="3074" name="Picture 2" descr="Картинки по запросу геологічні процеси та явищ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761391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4549989-626E-4088-91BB-B21ED90E9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004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Залежність наслідків землетрусів              від їх сили</a:t>
            </a:r>
          </a:p>
        </p:txBody>
      </p:sp>
      <p:pic>
        <p:nvPicPr>
          <p:cNvPr id="5122" name="Picture 2" descr="Картинки по запросу геологічні процеси та явищ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" t="15806" r="3900" b="1703"/>
          <a:stretch/>
        </p:blipFill>
        <p:spPr bwMode="auto">
          <a:xfrm>
            <a:off x="1115616" y="1484784"/>
            <a:ext cx="7416824" cy="499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53E674D-7539-402D-A9D6-A387DC5C0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444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Формування конусу 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C:\Users\Aj\Desktop\Г І Ф\149401454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00240"/>
            <a:ext cx="7159500" cy="4071966"/>
          </a:xfrm>
          <a:prstGeom prst="rect">
            <a:avLst/>
          </a:prstGeom>
          <a:noFill/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29821CA-29D9-4F70-BC30-CC506C1BB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341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274638"/>
            <a:ext cx="4757742" cy="4368808"/>
          </a:xfrm>
        </p:spPr>
        <p:txBody>
          <a:bodyPr/>
          <a:lstStyle/>
          <a:p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Будова та «зброя</a:t>
            </a:r>
            <a:r>
              <a:rPr lang="uk-UA" dirty="0">
                <a:solidFill>
                  <a:srgbClr val="FFFF00"/>
                </a:solidFill>
              </a:rPr>
              <a:t>»</a:t>
            </a:r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вулканів</a:t>
            </a:r>
            <a:br>
              <a:rPr lang="ru-RU" dirty="0"/>
            </a:b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28992" cy="684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9903C54-1AE8-4CEF-BAFB-8C8DF501A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647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гірських порід </a:t>
            </a:r>
          </a:p>
        </p:txBody>
      </p:sp>
      <p:pic>
        <p:nvPicPr>
          <p:cNvPr id="2050" name="Picture 2" descr="Картинки по запросу властивості літосфер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57" y="1700808"/>
            <a:ext cx="8143041" cy="338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5DAC865-AC89-4633-BD64-A5D061B29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670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Генетичні форми рельєфу </a:t>
            </a:r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6"/>
          <a:stretch/>
        </p:blipFill>
        <p:spPr bwMode="auto">
          <a:xfrm>
            <a:off x="1259632" y="1988841"/>
            <a:ext cx="612457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5F9F4F9-128F-43B0-A4CF-56FE790C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401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Тектонічна карта світу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 байкальська складчастіс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3" y="857232"/>
            <a:ext cx="9139247" cy="5772157"/>
          </a:xfrm>
          <a:prstGeom prst="rect">
            <a:avLst/>
          </a:prstGeom>
          <a:noFill/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981736A-DBE7-47B0-A8E2-C3AF679AC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E84C21-9C7A-40DB-9CE9-480A47CA6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 карта світу </a:t>
            </a:r>
            <a:endParaRPr lang="LID40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Фізична карта світу">
            <a:extLst>
              <a:ext uri="{FF2B5EF4-FFF2-40B4-BE49-F238E27FC236}">
                <a16:creationId xmlns:a16="http://schemas.microsoft.com/office/drawing/2014/main" id="{444947C8-D047-4555-BCA3-54A8EEF73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8" t="2187" r="15494" b="16206"/>
          <a:stretch/>
        </p:blipFill>
        <p:spPr bwMode="auto">
          <a:xfrm>
            <a:off x="500166" y="908720"/>
            <a:ext cx="8186633" cy="578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3D709B-5ECF-43AD-804B-3688DB07B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789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4BDEAC8-9EE3-495B-BCE8-0A603920E6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299761"/>
              </p:ext>
            </p:extLst>
          </p:nvPr>
        </p:nvGraphicFramePr>
        <p:xfrm>
          <a:off x="323528" y="188640"/>
          <a:ext cx="8229599" cy="59740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766596">
                  <a:extLst>
                    <a:ext uri="{9D8B030D-6E8A-4147-A177-3AD203B41FA5}">
                      <a16:colId xmlns:a16="http://schemas.microsoft.com/office/drawing/2014/main" val="3403828229"/>
                    </a:ext>
                  </a:extLst>
                </a:gridCol>
                <a:gridCol w="4463003">
                  <a:extLst>
                    <a:ext uri="{9D8B030D-6E8A-4147-A177-3AD203B41FA5}">
                      <a16:colId xmlns:a16="http://schemas.microsoft.com/office/drawing/2014/main" val="3608697330"/>
                    </a:ext>
                  </a:extLst>
                </a:gridCol>
              </a:tblGrid>
              <a:tr h="371119">
                <a:tc>
                  <a:txBody>
                    <a:bodyPr/>
                    <a:lstStyle/>
                    <a:p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Тектонічні структури</a:t>
                      </a:r>
                      <a:endParaRPr lang="uk-U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uk-UA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Основні форми рельєфу</a:t>
                      </a:r>
                      <a:endParaRPr lang="uk-UA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9023083"/>
                  </a:ext>
                </a:extLst>
              </a:tr>
              <a:tr h="4453417">
                <a:tc>
                  <a:txBody>
                    <a:bodyPr/>
                    <a:lstStyle/>
                    <a:p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Платформи докембрійські: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Східно-Європейська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Сибірська</a:t>
                      </a:r>
                    </a:p>
                    <a:p>
                      <a:pPr marL="0" lvl="0" indent="0"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endParaRPr lang="uk-UA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Південно-Американська</a:t>
                      </a:r>
                    </a:p>
                    <a:p>
                      <a:pPr marL="228600"/>
                      <a:r>
                        <a:rPr lang="uk-UA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228600"/>
                      <a:r>
                        <a:rPr lang="uk-UA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Північно-Американська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Африкано</a:t>
                      </a:r>
                      <a:r>
                        <a:rPr lang="uk-UA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-Аравійська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Рівнини:</a:t>
                      </a:r>
                    </a:p>
                    <a:p>
                      <a:endParaRPr lang="uk-UA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Східно-Європейська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Середньо-Сибірське плоскогір’я 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Амазонська низовина, Бразильське плоскогір’я, Гвіанське плоскогір’я, </a:t>
                      </a:r>
                    </a:p>
                    <a:p>
                      <a:pPr marL="228600"/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Ла-Платська низовина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Великі</a:t>
                      </a:r>
                    </a:p>
                    <a:p>
                      <a:pPr marL="0" lvl="0" indent="0"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endParaRPr lang="uk-UA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Східно-Африканське плоскогір’я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1003438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5B2558B-8EB8-408A-A7EC-3AAEBD15A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68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DC66C03-3FCF-4BF9-8C0C-2814375F01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867650"/>
              </p:ext>
            </p:extLst>
          </p:nvPr>
        </p:nvGraphicFramePr>
        <p:xfrm>
          <a:off x="539552" y="260648"/>
          <a:ext cx="7632848" cy="547260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816036">
                  <a:extLst>
                    <a:ext uri="{9D8B030D-6E8A-4147-A177-3AD203B41FA5}">
                      <a16:colId xmlns:a16="http://schemas.microsoft.com/office/drawing/2014/main" val="2398719816"/>
                    </a:ext>
                  </a:extLst>
                </a:gridCol>
                <a:gridCol w="3816812">
                  <a:extLst>
                    <a:ext uri="{9D8B030D-6E8A-4147-A177-3AD203B41FA5}">
                      <a16:colId xmlns:a16="http://schemas.microsoft.com/office/drawing/2014/main" val="4217272974"/>
                    </a:ext>
                  </a:extLst>
                </a:gridCol>
              </a:tblGrid>
              <a:tr h="1641782">
                <a:tc>
                  <a:txBody>
                    <a:bodyPr/>
                    <a:lstStyle/>
                    <a:p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Платформи молоді: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Західно</a:t>
                      </a: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-Сибірська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Туранська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Рівнини: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Західно</a:t>
                      </a: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-Сибірська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Туранська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2680745"/>
                  </a:ext>
                </a:extLst>
              </a:tr>
              <a:tr h="3830826">
                <a:tc>
                  <a:txBody>
                    <a:bodyPr/>
                    <a:lstStyle/>
                    <a:p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Області складчастості: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Байкальська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Каледонська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Герцинська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endParaRPr lang="uk-UA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Мезозойська</a:t>
                      </a:r>
                    </a:p>
                    <a:p>
                      <a:pPr marL="0" lvl="0" indent="0"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endParaRPr lang="uk-UA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Альпійська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Гори: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Саяни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Скандинавські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Уральські, Алтай, Аппалачі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Верхоянський хребет, Скелясті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Альпи, Карпати, Гімалаї, Памір, Анди, Карпати, Кавказ.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5227477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57E7155-F40D-4C4A-BFB6-E34604CEE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546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 літосфери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2606"/>
            <a:ext cx="8432254" cy="206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BE17947-7224-46C5-8EA2-162B3285B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170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C98D4-8FE1-4A0C-9ED6-AAA8037AF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614D81-1C92-4409-802B-E80FC0668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 9-11, повторити терміни</a:t>
            </a:r>
            <a:endParaRPr lang="LID4096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D4583B-8088-4B2F-88F0-D2858EC0E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722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внутрішня будова земної кул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698"/>
            <a:ext cx="6929486" cy="6854302"/>
          </a:xfrm>
          <a:prstGeom prst="rect">
            <a:avLst/>
          </a:prstGeom>
          <a:noFill/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64E2DB0-B9E9-479E-8222-C082E9965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750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274638"/>
            <a:ext cx="4329114" cy="1868478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Співвідношення складових планети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Картинки по запросу внутрішня будова земної кул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44"/>
            <a:ext cx="4071934" cy="3053951"/>
          </a:xfrm>
          <a:prstGeom prst="rect">
            <a:avLst/>
          </a:prstGeom>
          <a:noFill/>
        </p:spPr>
      </p:pic>
      <p:pic>
        <p:nvPicPr>
          <p:cNvPr id="24580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0425" y="3000372"/>
            <a:ext cx="5743575" cy="3657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357562"/>
            <a:ext cx="33575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Магнітне поле </a:t>
            </a:r>
          </a:p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Землі викликане властивостями металів її ядра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B3E51A1-3DA7-4E56-9B75-F89C51A9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676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/>
          <a:lstStyle/>
          <a:p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Найбільші літосферні плити 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3374"/>
          <a:stretch>
            <a:fillRect/>
          </a:stretch>
        </p:blipFill>
        <p:spPr bwMode="auto">
          <a:xfrm>
            <a:off x="428596" y="1053246"/>
            <a:ext cx="8358214" cy="580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3ED55B7-5416-4C0A-94A1-8C05B7023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453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1430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Етапи формування материків і океанів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512" y="1571612"/>
            <a:ext cx="9241077" cy="531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35B0F25-E7AE-4B51-9652-8CD347307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950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із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Пангеї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утворились сучасні материки!</a:t>
            </a:r>
          </a:p>
        </p:txBody>
      </p:sp>
      <p:pic>
        <p:nvPicPr>
          <p:cNvPr id="1026" name="Picture 2" descr="C:\Users\Aj\Desktop\Г І Ф\Pangea_animation_0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71612"/>
            <a:ext cx="5804338" cy="4643470"/>
          </a:xfrm>
          <a:prstGeom prst="rect">
            <a:avLst/>
          </a:prstGeom>
          <a:noFill/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FC8A447-669B-4E71-91A0-D66FE21F7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888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Різноманіття видів руху літосферних плит 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9203556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30FCFBB-D46C-4397-A693-DAC319112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788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Субдукція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занурення океанічних плит під материкові</a:t>
            </a:r>
          </a:p>
        </p:txBody>
      </p:sp>
      <p:pic>
        <p:nvPicPr>
          <p:cNvPr id="1026" name="Picture 2" descr="C:\Users\Aj\Desktop\Г І Ф\anigif_enhanced-11571-1478771893-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85926"/>
            <a:ext cx="6638442" cy="4480949"/>
          </a:xfrm>
          <a:prstGeom prst="rect">
            <a:avLst/>
          </a:prstGeom>
          <a:noFill/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0AB6EA8-4E4F-4893-9008-39BF6D643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7678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194</Words>
  <Application>Microsoft Office PowerPoint</Application>
  <PresentationFormat>Экран (4:3)</PresentationFormat>
  <Paragraphs>80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Symbol</vt:lpstr>
      <vt:lpstr>Times New Roman</vt:lpstr>
      <vt:lpstr>Тема Office</vt:lpstr>
      <vt:lpstr>Властивості літосфери. Поняття «геологічне середовище  людства» </vt:lpstr>
      <vt:lpstr>Властивості літосфери</vt:lpstr>
      <vt:lpstr>Презентация PowerPoint</vt:lpstr>
      <vt:lpstr>Співвідношення складових планети </vt:lpstr>
      <vt:lpstr>Найбільші літосферні плити </vt:lpstr>
      <vt:lpstr>Етапи формування материків і океанів </vt:lpstr>
      <vt:lpstr>Так із Пангеї утворились сучасні материки!</vt:lpstr>
      <vt:lpstr>Різноманіття видів руху літосферних плит </vt:lpstr>
      <vt:lpstr>Субдукція – занурення океанічних плит під материкові</vt:lpstr>
      <vt:lpstr>Геологічні процеси формують геологічне середовище людства</vt:lpstr>
      <vt:lpstr>Залежність наслідків землетрусів              від їх сили</vt:lpstr>
      <vt:lpstr>Формування конусу </vt:lpstr>
      <vt:lpstr>Будова та «зброя» вулканів  </vt:lpstr>
      <vt:lpstr>Класифікація гірських порід </vt:lpstr>
      <vt:lpstr>Генетичні форми рельєфу </vt:lpstr>
      <vt:lpstr>Тектонічна карта світу </vt:lpstr>
      <vt:lpstr>Фізична карта світу </vt:lpstr>
      <vt:lpstr>Презентация PowerPoint</vt:lpstr>
      <vt:lpstr>Презентация PowerPoint</vt:lpstr>
      <vt:lpstr>Домашнє завдання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Aj</dc:creator>
  <cp:lastModifiedBy>User</cp:lastModifiedBy>
  <cp:revision>18</cp:revision>
  <dcterms:created xsi:type="dcterms:W3CDTF">2019-11-12T20:42:56Z</dcterms:created>
  <dcterms:modified xsi:type="dcterms:W3CDTF">2020-11-11T20:44:10Z</dcterms:modified>
</cp:coreProperties>
</file>