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64" r:id="rId5"/>
    <p:sldId id="265" r:id="rId6"/>
    <p:sldId id="260" r:id="rId7"/>
    <p:sldId id="257" r:id="rId8"/>
    <p:sldId id="262" r:id="rId9"/>
    <p:sldId id="258" r:id="rId10"/>
    <p:sldId id="259" r:id="rId11"/>
    <p:sldId id="261" r:id="rId12"/>
    <p:sldId id="268" r:id="rId13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DFCCD-E929-46D1-A648-06E89C8C0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1A4079-B55E-44A8-8373-142E2F960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F7C8E0-F22A-4222-92D9-B60400A9F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673D-0231-40C8-8A4E-7B715B963634}" type="datetimeFigureOut">
              <a:rPr lang="LID4096" smtClean="0"/>
              <a:t>11/12/2020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C90D86-E9E8-45CA-A840-7003C6BF6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71BBC3-645B-4C6B-B1A5-7F0FAD3E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B856-A4EB-4336-A1D8-56237B61F99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32370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2976E-BD78-4BF6-9A22-957E06F12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3604D7-A80D-4DA9-B16B-D7B1DAAAF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6FCB17-6EBC-485F-8DBE-CEC42A642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673D-0231-40C8-8A4E-7B715B963634}" type="datetimeFigureOut">
              <a:rPr lang="LID4096" smtClean="0"/>
              <a:t>11/12/2020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E1B93E-0119-40C8-8A50-DCC7AD07D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AA0A8-91BC-4CD5-A6C8-9373CD4A9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B856-A4EB-4336-A1D8-56237B61F99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61395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76B4A8-46A2-4EA0-B9FA-5EAF46D6E0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DFDAF5-1E1B-434C-9E1D-EBE02F8C5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E9CDBA-7678-4102-8939-02D59A30D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673D-0231-40C8-8A4E-7B715B963634}" type="datetimeFigureOut">
              <a:rPr lang="LID4096" smtClean="0"/>
              <a:t>11/12/2020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A4BD29-7A3F-47CB-A43B-386810EEE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CD11C5-FB2B-448D-BA16-826248D52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B856-A4EB-4336-A1D8-56237B61F99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05134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709A9-3AA3-4F77-9CCC-F41C76563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162C47-87DE-4215-8323-F3FF66AD2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1494BE-3279-47C2-A8C0-54410ADA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673D-0231-40C8-8A4E-7B715B963634}" type="datetimeFigureOut">
              <a:rPr lang="LID4096" smtClean="0"/>
              <a:t>11/12/2020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F4A0B1-DC55-4C9C-8D77-A74941A7F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575A5F-799C-45FD-A00D-F1C33181E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B856-A4EB-4336-A1D8-56237B61F99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9029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99D28-68F4-4934-9C51-0B81DE91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C983FB-77A0-4DA8-BD93-7A3CA738F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955100-EE2C-42D8-A4CE-4716C5558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673D-0231-40C8-8A4E-7B715B963634}" type="datetimeFigureOut">
              <a:rPr lang="LID4096" smtClean="0"/>
              <a:t>11/12/2020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8676D6-0997-4E10-A173-655BD5169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490561-C1DF-428F-BFC5-F1E071540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B856-A4EB-4336-A1D8-56237B61F99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4446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C439D7-0D6D-4699-A3ED-BAF2CA348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A1AFDE-8182-4C18-BFCD-6B2584542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70D6E9-50F4-40F7-80BE-4C1E72BD6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57B171-11E2-47AE-A77C-4DDA35206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673D-0231-40C8-8A4E-7B715B963634}" type="datetimeFigureOut">
              <a:rPr lang="LID4096" smtClean="0"/>
              <a:t>11/12/2020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6523E7-D443-4955-87A0-C24DDD090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09FA78-29E6-4353-8FCD-A6B34EB9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B856-A4EB-4336-A1D8-56237B61F99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373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3A3CD-A950-4379-9493-1EDD36373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5A1E6F-2976-4869-A8F6-FA6CD22C5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CC80DD-2C50-46C1-871B-56AA4EE845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5CB0A47-D87D-4C34-BBDB-C5950C38A9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B1B7D9-1C10-4994-9F57-2176AB489D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A7726E3-083F-48C2-A99A-5532B5232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673D-0231-40C8-8A4E-7B715B963634}" type="datetimeFigureOut">
              <a:rPr lang="LID4096" smtClean="0"/>
              <a:t>11/12/2020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6687395-3BFB-4708-91A4-A3E777F24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D9F145-1EDE-45CE-82D3-634C96EF0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B856-A4EB-4336-A1D8-56237B61F99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9286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AF452-74C9-4552-880B-903CF6907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B461CA-3FCB-4223-BC51-CCFA9B4A6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673D-0231-40C8-8A4E-7B715B963634}" type="datetimeFigureOut">
              <a:rPr lang="LID4096" smtClean="0"/>
              <a:t>11/12/2020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350B7A-9045-4F2A-95DA-CA8800CD5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150C7E-7D9B-4CB7-AF3D-1FA45296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B856-A4EB-4336-A1D8-56237B61F99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6841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9A1962B-50A6-451C-A05D-4F123AB7F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673D-0231-40C8-8A4E-7B715B963634}" type="datetimeFigureOut">
              <a:rPr lang="LID4096" smtClean="0"/>
              <a:t>11/12/2020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44DD7A-0A87-4B76-BE51-FE8F9A4E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951C3E-3443-4245-B9B4-2764ED66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B856-A4EB-4336-A1D8-56237B61F99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7983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B658E-A338-424E-9833-6ECA50944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939127-A68C-4429-80F7-B405FFF98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7A02E8-BA5C-402E-8D44-A6A73184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F6DF98-EC27-440C-A89E-50883C1AC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673D-0231-40C8-8A4E-7B715B963634}" type="datetimeFigureOut">
              <a:rPr lang="LID4096" smtClean="0"/>
              <a:t>11/12/2020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398E74-463A-47DD-9427-7EBBE400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3913E5-74DE-4FAB-9BB3-963B20C5F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B856-A4EB-4336-A1D8-56237B61F99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809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866DB-2B2A-4D01-8B02-5053E365D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06482B-9C4A-40AE-9492-D4215FCA3C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B6462A-0895-42F2-91FD-7AF7C9279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1C663E-E605-43F1-B664-A7F8DAB72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673D-0231-40C8-8A4E-7B715B963634}" type="datetimeFigureOut">
              <a:rPr lang="LID4096" smtClean="0"/>
              <a:t>11/12/2020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0B3179-02BE-4AFB-A1C6-FED10A60C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6D69AA-CD21-4847-91B9-458C668D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B856-A4EB-4336-A1D8-56237B61F99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5541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4E7700-5A23-47CC-8A87-788C31C1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413DB5-02C5-473E-8614-8EB5148D1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83B470-2232-40FB-AD37-14ECD8966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5673D-0231-40C8-8A4E-7B715B963634}" type="datetimeFigureOut">
              <a:rPr lang="LID4096" smtClean="0"/>
              <a:t>11/12/2020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F6C510-4420-45F0-A901-0A17AB2D25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8698F9-AEB7-4AD3-B4CE-A274EECF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FB856-A4EB-4336-A1D8-56237B61F99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6044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090C4-E1EE-4D6A-A4B9-37CAD9E06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890" y="1122363"/>
            <a:ext cx="10315852" cy="135450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Градусна сітка на глобусі та географічній карті.</a:t>
            </a:r>
            <a:r>
              <a:rPr lang="uk-UA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Географічні координати</a:t>
            </a:r>
            <a:endParaRPr lang="LID4096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DCC8CE-50E3-4234-AED1-5692009A7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8656" y="4607510"/>
            <a:ext cx="4329343" cy="650289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Бартош Є.М.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Градусна сітка на глобусі і географічній карті">
            <a:extLst>
              <a:ext uri="{FF2B5EF4-FFF2-40B4-BE49-F238E27FC236}">
                <a16:creationId xmlns:a16="http://schemas.microsoft.com/office/drawing/2014/main" id="{3D6EC7C8-B195-4B2B-96C1-2F955F072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327" y="3021994"/>
            <a:ext cx="3201141" cy="313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431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3FA8D-3C35-4933-BC15-315E785A5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550" y="365125"/>
            <a:ext cx="5370250" cy="3063875"/>
          </a:xfrm>
        </p:spPr>
        <p:txBody>
          <a:bodyPr>
            <a:norm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Географічна довгота – відстань будь-якої точки від Початкового меридіана, виражена в градусах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A7A578-3019-4644-94E4-35CA86E06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429000"/>
            <a:ext cx="5257799" cy="24195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 західну та східну довготу, які записують скорочено: 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 А – 40⁰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зх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 Г – 110⁰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Широту точок Б, В і Д і визначте самостійно! </a:t>
            </a:r>
          </a:p>
          <a:p>
            <a:pPr marL="0" indent="0">
              <a:buNone/>
            </a:pP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Картинки по запросу географічні координати">
            <a:extLst>
              <a:ext uri="{FF2B5EF4-FFF2-40B4-BE49-F238E27FC236}">
                <a16:creationId xmlns:a16="http://schemas.microsoft.com/office/drawing/2014/main" id="{D2D2D937-EAAF-426F-8199-255C945D8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3675" r="2000" b="19296"/>
          <a:stretch>
            <a:fillRect/>
          </a:stretch>
        </p:blipFill>
        <p:spPr bwMode="auto">
          <a:xfrm>
            <a:off x="367411" y="662619"/>
            <a:ext cx="5616137" cy="5185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824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1E302-E4F5-4826-AA05-2D390D0DC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9586" y="365125"/>
            <a:ext cx="3994213" cy="1325563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3231BF-69D8-4819-8501-C5C98E6BA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9588" y="1825625"/>
            <a:ext cx="3994212" cy="4904508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Довгота – тільки східна, широта – тільки північна!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орисна сітка на карті. Меридіани і паралелі – ЗВІДУСІЛЬ">
            <a:extLst>
              <a:ext uri="{FF2B5EF4-FFF2-40B4-BE49-F238E27FC236}">
                <a16:creationId xmlns:a16="http://schemas.microsoft.com/office/drawing/2014/main" id="{CC23BF25-E512-4CE5-95B2-F28FE19EF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6292561" cy="636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791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03D8F-0F11-49EC-86B2-76921F125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завдання: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00FE4F-77B8-4986-A9EE-3FA46D86E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Опрацювати </a:t>
            </a:r>
            <a:r>
              <a:rPr lang="uk-UA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§ 16-17, </a:t>
            </a: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вивчити терміни та правила.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989638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A5E1E-8EE3-4908-8EC4-3DCAAAA81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972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Градусну сітку формують меридіани і паралелі</a:t>
            </a:r>
            <a:endParaRPr lang="LID4096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20762D-399F-4AB6-B261-3014B0CC1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026" y="5157925"/>
            <a:ext cx="10482774" cy="1019037"/>
          </a:xfrm>
        </p:spPr>
        <p:txBody>
          <a:bodyPr/>
          <a:lstStyle/>
          <a:p>
            <a:endParaRPr lang="LID4096" dirty="0"/>
          </a:p>
        </p:txBody>
      </p:sp>
      <p:pic>
        <p:nvPicPr>
          <p:cNvPr id="2050" name="Picture 2" descr="СПОСОБИ ЗОБРАЖЕННЯ ЗЕМЛІ, ГЛОБУС ТА ГЕОГРАФІЧНА КАРТА » Допомога учням">
            <a:extLst>
              <a:ext uri="{FF2B5EF4-FFF2-40B4-BE49-F238E27FC236}">
                <a16:creationId xmlns:a16="http://schemas.microsoft.com/office/drawing/2014/main" id="{58184035-9769-4227-ABB2-201B0ED52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32" y="1145118"/>
            <a:ext cx="6956272" cy="378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Градусна сітка. Мередіани та паралелі на карті та глобусі">
            <a:extLst>
              <a:ext uri="{FF2B5EF4-FFF2-40B4-BE49-F238E27FC236}">
                <a16:creationId xmlns:a16="http://schemas.microsoft.com/office/drawing/2014/main" id="{E5357AD0-D33B-4043-8EA0-724F16C9A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15" y="1145118"/>
            <a:ext cx="4199217" cy="378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953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A1D7C-FAD3-4982-9B95-15C8DFB82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056" y="365126"/>
            <a:ext cx="8672744" cy="904382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Меридіан – з латині  «п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олуденний»</a:t>
            </a:r>
            <a:r>
              <a:rPr lang="uk-UA" dirty="0"/>
              <a:t> 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D12AAE-C41E-4B27-B1FF-29BC6BF72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690" y="1349406"/>
            <a:ext cx="3666477" cy="38440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Меридіани – уявні лінії, проведені поверхнею планети від полюса до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полюса. Показують н</a:t>
            </a: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апрям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північ – південь». На карті здається, що вони мають різну довжину, але вони всі ОДНАКОВОЇ довжини!</a:t>
            </a:r>
            <a:endParaRPr lang="LID4096" b="1" dirty="0"/>
          </a:p>
        </p:txBody>
      </p:sp>
      <p:pic>
        <p:nvPicPr>
          <p:cNvPr id="5" name="Picture 6" descr="ГРАДУСНА СІТКА НА ГЛОБУСІ Й КАРТІ | Географія">
            <a:extLst>
              <a:ext uri="{FF2B5EF4-FFF2-40B4-BE49-F238E27FC236}">
                <a16:creationId xmlns:a16="http://schemas.microsoft.com/office/drawing/2014/main" id="{4A42285A-0B5D-4BA4-A25D-C88038806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0" y="1269507"/>
            <a:ext cx="4505760" cy="464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Глобус-модель «Паралелі та меридіани Землі». Ціна, фото, опис - ElizLabs">
            <a:extLst>
              <a:ext uri="{FF2B5EF4-FFF2-40B4-BE49-F238E27FC236}">
                <a16:creationId xmlns:a16="http://schemas.microsoft.com/office/drawing/2014/main" id="{2CD9344A-21BE-43E4-8E8D-70B472AAB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166" y="1471469"/>
            <a:ext cx="2969183" cy="403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470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3959EBD-F6E5-46B2-8C2F-2CCE85F6E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884" y="310719"/>
            <a:ext cx="10848233" cy="1083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полюса меридіани виглядають як прямі лінії! Але на «прозорому» глобусі добре видно, що вони – півкола!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เส้นเมอริเดียนและเส้นขนานคืออะไร? วิธีการระบุ meridians และ parallels?  Meridians และ Parallels จากเทือกเขาอูราล">
            <a:extLst>
              <a:ext uri="{FF2B5EF4-FFF2-40B4-BE49-F238E27FC236}">
                <a16:creationId xmlns:a16="http://schemas.microsoft.com/office/drawing/2014/main" id="{2BB18CC3-81CD-43BF-9F6F-A4C75751A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83" y="1213160"/>
            <a:ext cx="5258400" cy="526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Глобус-модель «Паралелі та меридіани Землі». Ціна, фото, опис - ElizLabs">
            <a:extLst>
              <a:ext uri="{FF2B5EF4-FFF2-40B4-BE49-F238E27FC236}">
                <a16:creationId xmlns:a16="http://schemas.microsoft.com/office/drawing/2014/main" id="{F9720523-87E3-4C51-834C-6E9F1D0B7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567" y="1150134"/>
            <a:ext cx="3923931" cy="532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424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6E68A-C84A-435D-8158-B0B5441B1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1810" y="321948"/>
            <a:ext cx="6334171" cy="2611664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Паралелі – лінії проведені паралельно екватору. Показують напрям захід – схід. Паралелі – кола, які поступово зменшуються у напрямку до полюса!</a:t>
            </a:r>
            <a:endParaRPr lang="LID4096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Що таке меридіани і паралелі? Як визначити меридіани і паралелі? Меридіани  і паралелі Уральських гір. Що таке паралелі, меридіани і градусна мережу?  Скільки меридіанів на глобусі">
            <a:extLst>
              <a:ext uri="{FF2B5EF4-FFF2-40B4-BE49-F238E27FC236}">
                <a16:creationId xmlns:a16="http://schemas.microsoft.com/office/drawing/2014/main" id="{FB59AD80-8173-4B55-907B-4B2659C30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18" y="321948"/>
            <a:ext cx="5223330" cy="261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одель меридианов глобуса земли Иллюстрация вектора - иллюстрации  насчитывающей земли, модель: 3053213">
            <a:extLst>
              <a:ext uri="{FF2B5EF4-FFF2-40B4-BE49-F238E27FC236}">
                <a16:creationId xmlns:a16="http://schemas.microsoft.com/office/drawing/2014/main" id="{062BE62F-11B4-4048-AB1B-6D9DFC965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18" y="3053919"/>
            <a:ext cx="3454066" cy="345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เส้นเมอริเดียนและเส้นขนานคืออะไร? วิธีการระบุ meridians และ parallels?  Meridians และ Parallels จากเทือกเขาอูราล">
            <a:extLst>
              <a:ext uri="{FF2B5EF4-FFF2-40B4-BE49-F238E27FC236}">
                <a16:creationId xmlns:a16="http://schemas.microsoft.com/office/drawing/2014/main" id="{03DB3206-9D8A-4E6D-B2AA-AF0C0F391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228" y="3053919"/>
            <a:ext cx="3449130" cy="345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аралель — Вікіпедія">
            <a:extLst>
              <a:ext uri="{FF2B5EF4-FFF2-40B4-BE49-F238E27FC236}">
                <a16:creationId xmlns:a16="http://schemas.microsoft.com/office/drawing/2014/main" id="{33F89AFC-FCEE-489A-95F5-BDCC78D26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427" y="3053919"/>
            <a:ext cx="4436556" cy="345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238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0E8D9D-5DBD-421A-8CB2-0E9CE0B29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246" y="1825625"/>
            <a:ext cx="5130553" cy="4351338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Довжина градусів меридіанів майже однакова – приблизно 111,3. 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Довжина градусів паралелей зменшується у напрямку до полюсів! 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Картинки по запросу географічні координати">
            <a:extLst>
              <a:ext uri="{FF2B5EF4-FFF2-40B4-BE49-F238E27FC236}">
                <a16:creationId xmlns:a16="http://schemas.microsoft.com/office/drawing/2014/main" id="{CA0197B6-5A19-46DD-93D1-341E7E06B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4952" r="417"/>
          <a:stretch>
            <a:fillRect/>
          </a:stretch>
        </p:blipFill>
        <p:spPr bwMode="auto">
          <a:xfrm>
            <a:off x="643172" y="0"/>
            <a:ext cx="4740317" cy="6841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0607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B2819-266E-4607-B7E3-5688E4EF2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9172" y="365125"/>
            <a:ext cx="4544627" cy="2697671"/>
          </a:xfrm>
        </p:spPr>
        <p:txBody>
          <a:bodyPr>
            <a:norm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Географічні координати – географічна широта і довгота.</a:t>
            </a:r>
            <a:endParaRPr lang="LID4096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656FD3-F499-42B7-A122-B32739C0B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173" y="3428999"/>
            <a:ext cx="4544626" cy="2894035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Математичний зміст – кутові величини, тому вимірюються в градусах!</a:t>
            </a:r>
            <a:endParaRPr lang="LID409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Похожее изображение">
            <a:extLst>
              <a:ext uri="{FF2B5EF4-FFF2-40B4-BE49-F238E27FC236}">
                <a16:creationId xmlns:a16="http://schemas.microsoft.com/office/drawing/2014/main" id="{A17624BD-63C2-4BBE-A9AE-C9015B364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486" y="365125"/>
            <a:ext cx="5957910" cy="5957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8281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E935F-3381-44CF-962D-B73B2B4A5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7439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Початок відліку географічної широти – екватор, довготи – Початковий меридіан, який проходить через Гринвіч (тепер це вже у Лондоні).</a:t>
            </a:r>
            <a:endParaRPr lang="LID4096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орисна сітка на карті. Меридіани і паралелі – ЗВІДУСІЛЬ">
            <a:extLst>
              <a:ext uri="{FF2B5EF4-FFF2-40B4-BE49-F238E27FC236}">
                <a16:creationId xmlns:a16="http://schemas.microsoft.com/office/drawing/2014/main" id="{95B15425-F073-4708-BB4C-D4B709D68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545" y="2225675"/>
            <a:ext cx="858202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225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1139B-650C-4D65-9822-DE2C27DA2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Географічна широта – відстань будь-якої точки від екватора, виражена в градусах.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4C7216-041A-4CBD-A1EA-C7AD0E2FC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6108" y="1690688"/>
            <a:ext cx="4757691" cy="4940931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 північну та південну широту, які записують скорочено: Точка А – 60⁰ пн. ш.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 Е – 40⁰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пд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ш.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 В - 0⁰ ш.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Широту точок Б, Г і Д і визначте самостійно! </a:t>
            </a:r>
          </a:p>
          <a:p>
            <a:pPr marL="0" indent="0">
              <a:buNone/>
            </a:pPr>
            <a:endParaRPr lang="LID4096" dirty="0"/>
          </a:p>
        </p:txBody>
      </p:sp>
      <p:pic>
        <p:nvPicPr>
          <p:cNvPr id="5" name="Picture 6" descr="Похожее изображение">
            <a:extLst>
              <a:ext uri="{FF2B5EF4-FFF2-40B4-BE49-F238E27FC236}">
                <a16:creationId xmlns:a16="http://schemas.microsoft.com/office/drawing/2014/main" id="{CD167703-2A3C-4B34-8BDC-B602BC173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8327" b="15816"/>
          <a:stretch>
            <a:fillRect/>
          </a:stretch>
        </p:blipFill>
        <p:spPr bwMode="auto">
          <a:xfrm>
            <a:off x="980243" y="1690688"/>
            <a:ext cx="5270326" cy="4940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96550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306</Words>
  <Application>Microsoft Office PowerPoint</Application>
  <PresentationFormat>Широкоэкранный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Градусна сітка на глобусі та географічній карті. Географічні координати</vt:lpstr>
      <vt:lpstr>Градусну сітку формують меридіани і паралелі</vt:lpstr>
      <vt:lpstr>Меридіан – з латині  «полуденний» </vt:lpstr>
      <vt:lpstr>Презентация PowerPoint</vt:lpstr>
      <vt:lpstr>Паралелі – лінії проведені паралельно екватору. Показують напрям захід – схід. Паралелі – кола, які поступово зменшуються у напрямку до полюса!</vt:lpstr>
      <vt:lpstr>Презентация PowerPoint</vt:lpstr>
      <vt:lpstr>Географічні координати – географічна широта і довгота.</vt:lpstr>
      <vt:lpstr>Початок відліку географічної широти – екватор, довготи – Початковий меридіан, який проходить через Гринвіч (тепер це вже у Лондоні).</vt:lpstr>
      <vt:lpstr>Географічна широта – відстань будь-якої точки від екватора, виражена в градусах.</vt:lpstr>
      <vt:lpstr>Географічна довгота – відстань будь-якої точки від Початкового меридіана, виражена в градусах. </vt:lpstr>
      <vt:lpstr>Україна </vt:lpstr>
      <vt:lpstr>Домашнє завдання: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2020-11-12T17:57:44Z</dcterms:created>
  <dcterms:modified xsi:type="dcterms:W3CDTF">2020-11-12T21:00:05Z</dcterms:modified>
</cp:coreProperties>
</file>