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99" r:id="rId4"/>
    <p:sldId id="319" r:id="rId5"/>
    <p:sldId id="300" r:id="rId6"/>
    <p:sldId id="312" r:id="rId7"/>
    <p:sldId id="314" r:id="rId8"/>
    <p:sldId id="315" r:id="rId9"/>
    <p:sldId id="306" r:id="rId10"/>
    <p:sldId id="320" r:id="rId11"/>
    <p:sldId id="313" r:id="rId12"/>
    <p:sldId id="310" r:id="rId13"/>
    <p:sldId id="317" r:id="rId14"/>
    <p:sldId id="307" r:id="rId15"/>
    <p:sldId id="308" r:id="rId16"/>
    <p:sldId id="298" r:id="rId17"/>
    <p:sldId id="297" r:id="rId18"/>
    <p:sldId id="303" r:id="rId19"/>
    <p:sldId id="296" r:id="rId20"/>
    <p:sldId id="276" r:id="rId21"/>
    <p:sldId id="275" r:id="rId22"/>
    <p:sldId id="265" r:id="rId23"/>
    <p:sldId id="266" r:id="rId24"/>
    <p:sldId id="267" r:id="rId25"/>
    <p:sldId id="268" r:id="rId26"/>
    <p:sldId id="269" r:id="rId27"/>
    <p:sldId id="270" r:id="rId28"/>
    <p:sldId id="272" r:id="rId29"/>
    <p:sldId id="273" r:id="rId30"/>
    <p:sldId id="302" r:id="rId31"/>
    <p:sldId id="277" r:id="rId3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16B08-C359-4FBF-A4F3-1B8951FDB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1FFF41-F542-4B8E-B9D8-DA6AE8311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7F25D-CCB5-4C9D-A09A-F0DA0209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0127D-5C8E-421C-A4BD-5F0EF50D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0F32D-938A-45A0-8AB1-4B5E5729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25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3AF3E-557A-4983-86C3-616C4859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77599A-C7B9-4DBF-8C17-586DAB4C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B0D7B-DC21-4DCF-8F54-D87EB4FD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D3A0B-2EEE-463D-ABD4-B3A18A7D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20A4B-A439-4ACC-835D-07115661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38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4454F4-71DF-4CCD-B310-54FA6ABFB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E2191A-DB4A-4683-BFEB-7E91E9ADB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7F5CA-E541-43A0-BBFA-5B9593B8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2124F-A73A-4806-8262-A45ACAC6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83159-2049-44AC-B6A8-CCD8228D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125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4C5A3-FEA7-48FD-A58A-2024EF61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3423-E315-41B4-84B7-F9FC87EF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90D08-B8B3-48DC-BFBD-EAF3A3E4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E0456-F699-4C0F-87A9-D3010A7B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D606D-57CD-4D18-BD6C-7808EF69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57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5952D-DD1B-4B88-BE92-3236AC67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A2432E-A17E-4CAD-ADD8-62B1F2F5B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9F251-CC42-4881-BDDF-0A20C552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E2B0C-AC46-45FE-B279-BD806737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3BBB0-848D-47B4-BF3B-1751AFC2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398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F08F1-1FBD-42D5-8C9E-9C44B9E7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1D425-8B66-4FA5-A267-D44F012FC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59ED9-181F-4076-862D-70CEBC1B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9D35E8-18BB-4C02-BC1D-B5BB667A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39CA6-14EE-4306-96BB-42CFCFC2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498E9-67D3-4E15-A3A1-0F8052EC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84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321BE-BBE1-4676-A5B6-EABF82F1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34D74-3E2F-43AD-A79C-22A6E825E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5BF2FF-D865-4930-A298-7A0CB43F8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8337C3-7173-4A1E-A3BE-42FADA6EB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A7704F-5553-4C62-87CE-1BFE2BF1E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5AAF77-6AF8-44FA-9900-05F77D92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3BE730-C7C6-41AC-A551-A57ECD7B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5E1E4E-69D2-4A30-BC5C-E86C6B50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91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C1119-11C5-4619-9406-632FE8C2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A94A18-B675-4C7C-947F-E04E17F2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895E4A-55CD-42B6-9B88-02BA075B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F1CF3F-9EC5-428E-AE28-F2EBB02B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669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C62EEC-0925-4561-A336-ADD84653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0873E9-55A0-4EF9-BCA7-A2CFA1B3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4E5F5-BFBA-4D22-AEFB-71E8F7BC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062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7E74F-57DF-424C-BA30-48529A9A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AE075-ED92-4AAF-B606-E243AF0C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26A2C4-CA5A-4FF8-B0F0-BCE54BD8B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6C5C2-A559-4C3F-B2A1-A73191E9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DBEC0-85CB-4CD6-BDF7-EB84B049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FC12F-8743-4330-82A4-861C0696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691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81ECB-8920-4082-94B2-02DD964B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24F255-5783-439F-B19F-5F0DC3604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21AAE5-8E65-4389-9C7B-0191E1A15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CE0CD-6B7C-44F7-BCAB-CF8EA514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CA0399-B3DC-4EAC-97A1-A3D29C78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1F8535-41D8-42C8-813A-EF9FA6F7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02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55DF2-6BC2-4D5F-8D52-4CDB55A1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BD44F0-CDAF-41EF-B6C9-852A1F995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965F4-1F27-4410-83A7-320849F30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C4BA-1CE1-45FF-8F3E-66F13165DF33}" type="datetimeFigureOut">
              <a:rPr lang="LID4096" smtClean="0"/>
              <a:t>11/13/2020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E68BA-9C5A-45FB-BC45-1265CA4E1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932B5-F2DD-497C-91E1-CCBFC889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A4F3-3E5C-4FC2-B38B-17989EB20D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03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41B5A-33B8-4E52-81C7-80BC4072E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7049"/>
            <a:ext cx="9144000" cy="293291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sz="3200" b="1" kern="1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ранція.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 країни у МГПП</a:t>
            </a:r>
            <a:r>
              <a:rPr lang="uk-UA" sz="3200" b="1" kern="1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розселення. Домінуючі складники третинного сектору. </a:t>
            </a:r>
            <a:r>
              <a:rPr lang="uk-UA" sz="3200" b="1" kern="1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Промислові виробництва, що визначають міжнародну спеціалізацію країни.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аграрного сектору. Зовнішні економічні зв’язки. Міжнародні зв’язки</a:t>
            </a:r>
            <a:endParaRPr lang="LID4096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9C55D0-8B8C-495D-95C2-FEE918FA6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6026" y="5862649"/>
            <a:ext cx="2433574" cy="463935"/>
          </a:xfrm>
        </p:spPr>
        <p:txBody>
          <a:bodyPr>
            <a:normAutofit lnSpcReduction="1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</a:t>
            </a:r>
            <a:r>
              <a:rPr lang="uk-UA" dirty="0"/>
              <a:t>. </a:t>
            </a:r>
            <a:endParaRPr lang="LID4096" dirty="0"/>
          </a:p>
        </p:txBody>
      </p:sp>
      <p:pic>
        <p:nvPicPr>
          <p:cNvPr id="2050" name="Picture 2" descr="Українсько-французькі відносини — Вікіпедія">
            <a:extLst>
              <a:ext uri="{FF2B5EF4-FFF2-40B4-BE49-F238E27FC236}">
                <a16:creationId xmlns:a16="http://schemas.microsoft.com/office/drawing/2014/main" id="{368C15E4-DA1E-4388-A332-A68A41B0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67" y="3595966"/>
            <a:ext cx="3465251" cy="27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ранція - Підручник з Географії (поглиблений рівень). 9 клас. Масляк - Нова  програма">
            <a:extLst>
              <a:ext uri="{FF2B5EF4-FFF2-40B4-BE49-F238E27FC236}">
                <a16:creationId xmlns:a16="http://schemas.microsoft.com/office/drawing/2014/main" id="{99DDD105-F314-45BC-BF68-80F620B4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92" y="3595966"/>
            <a:ext cx="5410792" cy="22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60239-85A5-41F5-9F26-9E467A93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8410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копалини Франції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8C592-F6A5-4D3C-8FE3-A37BC4968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868" y="479394"/>
            <a:ext cx="5117934" cy="2148396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контурну карту нанесіть хімічними знаками основні родовища корисних копалин. Відобразите їх позначки в умовних знаках!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Корисні копалини Франції — Вікіпедія">
            <a:extLst>
              <a:ext uri="{FF2B5EF4-FFF2-40B4-BE49-F238E27FC236}">
                <a16:creationId xmlns:a16="http://schemas.microsoft.com/office/drawing/2014/main" id="{6D1B0F8E-EF0C-45D9-A518-67F203D3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7884"/>
            <a:ext cx="5068410" cy="48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лезные ископаемые Франции: характеристика и описание">
            <a:extLst>
              <a:ext uri="{FF2B5EF4-FFF2-40B4-BE49-F238E27FC236}">
                <a16:creationId xmlns:a16="http://schemas.microsoft.com/office/drawing/2014/main" id="{63A8F35E-DDFE-4259-8E81-288BE76D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68" y="2627790"/>
            <a:ext cx="5153444" cy="38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932DA-CD1E-4076-8CEF-46DA924E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822" y="365125"/>
            <a:ext cx="3212977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 господарство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26D98-F5DC-499C-9801-5A20843F4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822" y="1825625"/>
            <a:ext cx="3212978" cy="435133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контурну карту нанесіть (кольором чи штриховкою) основні райони вирощування винограду та пшениці!</a:t>
            </a:r>
            <a:endParaRPr lang="LID4096" dirty="0"/>
          </a:p>
        </p:txBody>
      </p:sp>
      <p:pic>
        <p:nvPicPr>
          <p:cNvPr id="12290" name="Picture 2" descr="СЕЛЬСКОЕ ХОЗЯЙСТВО ФРАНЦИИ: растениеводство, животноводство. Экономика  Франции">
            <a:extLst>
              <a:ext uri="{FF2B5EF4-FFF2-40B4-BE49-F238E27FC236}">
                <a16:creationId xmlns:a16="http://schemas.microsoft.com/office/drawing/2014/main" id="{DFAF5182-3C41-46CA-A5ED-BA117E16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/>
          <a:stretch/>
        </p:blipFill>
        <p:spPr bwMode="auto">
          <a:xfrm>
            <a:off x="838200" y="365125"/>
            <a:ext cx="7115453" cy="59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7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F1F7A-BF8B-4D41-B3A1-E551CDEB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094" y="1961965"/>
            <a:ext cx="3141955" cy="110970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Кооперування в машинобудуванні</a:t>
            </a:r>
            <a:endParaRPr lang="LID4096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Франція очікує падіння економіки у 2020 році на 11% | Європейська правда">
            <a:extLst>
              <a:ext uri="{FF2B5EF4-FFF2-40B4-BE49-F238E27FC236}">
                <a16:creationId xmlns:a16="http://schemas.microsoft.com/office/drawing/2014/main" id="{4CC7C070-812C-4609-BFDA-4123996C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4" y="575388"/>
            <a:ext cx="8336049" cy="55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імеччина - Підручник з Географії (рівень стандарту). 10 клас. Гільберг -  Нова програма">
            <a:extLst>
              <a:ext uri="{FF2B5EF4-FFF2-40B4-BE49-F238E27FC236}">
                <a16:creationId xmlns:a16="http://schemas.microsoft.com/office/drawing/2014/main" id="{1F8C0218-E29A-408B-9A77-93D5F4BB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3" y="3586558"/>
            <a:ext cx="4054136" cy="25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8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C6E08-E784-41CA-8ECF-EFCCFC65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 енергетика Франції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1FCFC-F0B4-4027-B556-3E3BD388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689" y="5015883"/>
            <a:ext cx="5081867" cy="1476992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Нанесіть на контурну карту атомні найбільші електростанції (5-6)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Атомные электростанции - Галерея - ВПК.name">
            <a:extLst>
              <a:ext uri="{FF2B5EF4-FFF2-40B4-BE49-F238E27FC236}">
                <a16:creationId xmlns:a16="http://schemas.microsoft.com/office/drawing/2014/main" id="{5B599780-E05F-4A94-816F-DF30EC938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2672"/>
            <a:ext cx="5143113" cy="51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Франція - Сайт geografiamozil2!">
            <a:extLst>
              <a:ext uri="{FF2B5EF4-FFF2-40B4-BE49-F238E27FC236}">
                <a16:creationId xmlns:a16="http://schemas.microsoft.com/office/drawing/2014/main" id="{78E4D6E5-6AA9-4476-818A-754B0007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01" y="1413768"/>
            <a:ext cx="5138455" cy="28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5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8809AD-292D-4E02-82A1-67ED4F85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8" y="541538"/>
            <a:ext cx="10910084" cy="108307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економічними картами виберіть 5-6 найбільших промислових центрів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відобразьте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спеціалізацію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Франція: Промисловість">
            <a:extLst>
              <a:ext uri="{FF2B5EF4-FFF2-40B4-BE49-F238E27FC236}">
                <a16:creationId xmlns:a16="http://schemas.microsoft.com/office/drawing/2014/main" id="{B5C95EFB-1503-482E-88DD-9FFF1D88F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"/>
          <a:stretch/>
        </p:blipFill>
        <p:spPr bwMode="auto">
          <a:xfrm>
            <a:off x="550987" y="1763120"/>
            <a:ext cx="3337433" cy="47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ранція: особливості розвитку секторів економіки - Підручник з Географії  (рівень стандарту). 10 клас. Пестушко - Нова програма">
            <a:extLst>
              <a:ext uri="{FF2B5EF4-FFF2-40B4-BE49-F238E27FC236}">
                <a16:creationId xmlns:a16="http://schemas.microsoft.com/office/drawing/2014/main" id="{9E6E8A98-D004-4461-99FA-C00D49E8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4" y="1735739"/>
            <a:ext cx="7194938" cy="48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1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60E04-4C6F-45D1-A1B6-C5D932C3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 економічні зв’язки. Міжнародні зв’язки</a:t>
            </a:r>
            <a:endParaRPr lang="LID4096" sz="4000" dirty="0"/>
          </a:p>
        </p:txBody>
      </p:sp>
      <p:pic>
        <p:nvPicPr>
          <p:cNvPr id="7170" name="Picture 2" descr="Франція - Підручник з Географії (рівень стандарту). 10 клас. Бойко - Нова  програма | Geography, Pie chart, Class">
            <a:extLst>
              <a:ext uri="{FF2B5EF4-FFF2-40B4-BE49-F238E27FC236}">
                <a16:creationId xmlns:a16="http://schemas.microsoft.com/office/drawing/2014/main" id="{BE3529E8-5D2E-41B8-A637-E8AEC22D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43" y="1690688"/>
            <a:ext cx="9652457" cy="4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2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518" y="62144"/>
            <a:ext cx="7599286" cy="8466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6322" name="Picture 2" descr="Hotels.ria.ua - Гостиницы всей Украины. Системы бесплатного бронирования гостиниц (номеров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518" y="908820"/>
            <a:ext cx="7599286" cy="569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DELFI foto Фото Пейзажи и красоты Фра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A3C21-95B3-4407-A3A3-788508E5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47CBF-D254-48EC-9437-7D8F23EC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734" y="1825625"/>
            <a:ext cx="3096065" cy="4351338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1026" name="Picture 2" descr="Франция">
            <a:extLst>
              <a:ext uri="{FF2B5EF4-FFF2-40B4-BE49-F238E27FC236}">
                <a16:creationId xmlns:a16="http://schemas.microsoft.com/office/drawing/2014/main" id="{2CC6C1E4-4D00-48F1-924F-E531AB28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75212"/>
            <a:ext cx="9059593" cy="67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4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WISHLIST.RU Путеводитель по Франции, Англии и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E76FA-DCD8-4487-BFBA-2A43DFF5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318" y="365125"/>
            <a:ext cx="4298481" cy="1325563"/>
          </a:xfrm>
          <a:solidFill>
            <a:schemeClr val="bg2"/>
          </a:solidFill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та її сусіди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108CC-59B5-40EA-98D0-415E9CDF7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318" y="3262964"/>
            <a:ext cx="4298481" cy="155929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Нанесіть кордони на контурну карту та підпишіть назви країн-сусідів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 Франції | MERKATOR">
            <a:extLst>
              <a:ext uri="{FF2B5EF4-FFF2-40B4-BE49-F238E27FC236}">
                <a16:creationId xmlns:a16="http://schemas.microsoft.com/office/drawing/2014/main" id="{83C673D7-087B-489D-BB26-229810EE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53865"/>
            <a:ext cx="5678103" cy="61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1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3313" y="365126"/>
            <a:ext cx="5894772" cy="81697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271" y="1182099"/>
            <a:ext cx="8578788" cy="55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101" y="223302"/>
            <a:ext cx="3027286" cy="77680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2" y="1151863"/>
            <a:ext cx="7310446" cy="54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105875"/>
            <a:ext cx="7554897" cy="100374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Замки Луари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03741"/>
            <a:ext cx="7617116" cy="574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40" y="274638"/>
            <a:ext cx="2428860" cy="2725734"/>
          </a:xfrm>
        </p:spPr>
        <p:txBody>
          <a:bodyPr/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Шамбор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274" y="280038"/>
            <a:ext cx="6095996" cy="62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037" y="365125"/>
            <a:ext cx="2618914" cy="849297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Сомюр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00" y="1214422"/>
            <a:ext cx="7143800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954" y="365125"/>
            <a:ext cx="8144590" cy="635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429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22598"/>
            <a:ext cx="7927521" cy="68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9" y="365125"/>
            <a:ext cx="7814120" cy="1063611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Шенонсо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9" y="1428736"/>
            <a:ext cx="7814119" cy="521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dirty="0"/>
              <a:t>Абатство </a:t>
            </a:r>
            <a:r>
              <a:rPr lang="uk-UA" dirty="0" err="1"/>
              <a:t>Мо-Сен-Мішель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200" y="848631"/>
            <a:ext cx="7480703" cy="56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76214"/>
            <a:ext cx="85725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872" y="365125"/>
            <a:ext cx="2867487" cy="37097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карта.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контурній карті  підпишіть Альпи та Піренеї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6" name="Picture 2" descr="Экономико-географическая характеристика Французской республики, Банк Рефер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66" y="350878"/>
            <a:ext cx="7815543" cy="615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35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6722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5100BF-DF5D-4B2F-9AFE-9C15062B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9002"/>
            <a:ext cx="10515600" cy="1544716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Домашнє завдання: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 § 13-14, вивчити структуру економіки, головні міста та туристичні об'єкти. </a:t>
            </a:r>
            <a:endParaRPr lang="LID4096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2BEEA-2513-4E51-9201-0055BA59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Монблан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онблан — Вікіпедія">
            <a:extLst>
              <a:ext uri="{FF2B5EF4-FFF2-40B4-BE49-F238E27FC236}">
                <a16:creationId xmlns:a16="http://schemas.microsoft.com/office/drawing/2014/main" id="{2881F43F-E0C1-4920-8A1A-D7BB8FAF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1554"/>
            <a:ext cx="11430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864" y="365125"/>
            <a:ext cx="4739936" cy="1960825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регіони мають відображення у мові та діалектах</a:t>
            </a:r>
          </a:p>
        </p:txBody>
      </p:sp>
      <p:pic>
        <p:nvPicPr>
          <p:cNvPr id="58370" name="Picture 2" descr="География Франции FrancoFo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5668778" cy="6240857"/>
          </a:xfrm>
          <a:prstGeom prst="rect">
            <a:avLst/>
          </a:prstGeom>
          <a:noFill/>
        </p:spPr>
      </p:pic>
      <p:pic>
        <p:nvPicPr>
          <p:cNvPr id="3" name="Picture 2" descr="Мови Франції — Вікіпедія">
            <a:extLst>
              <a:ext uri="{FF2B5EF4-FFF2-40B4-BE49-F238E27FC236}">
                <a16:creationId xmlns:a16="http://schemas.microsoft.com/office/drawing/2014/main" id="{A41D6D02-D81C-4957-82F1-8E291C9C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49" y="2397066"/>
            <a:ext cx="4532051" cy="42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6EDEF9-1B62-4C9F-8E06-2B45D180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33" y="452762"/>
            <a:ext cx="3497218" cy="154941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Статево-вікова піраміда населення Франції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Франція - Сайт geografiamozil2!">
            <a:extLst>
              <a:ext uri="{FF2B5EF4-FFF2-40B4-BE49-F238E27FC236}">
                <a16:creationId xmlns:a16="http://schemas.microsoft.com/office/drawing/2014/main" id="{515075E0-9AD0-4027-A8DC-2D62AB5C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5" y="365125"/>
            <a:ext cx="73818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ранція - Сайт geografiamozil2!">
            <a:extLst>
              <a:ext uri="{FF2B5EF4-FFF2-40B4-BE49-F238E27FC236}">
                <a16:creationId xmlns:a16="http://schemas.microsoft.com/office/drawing/2014/main" id="{AFEFACAA-CB04-4315-AFC5-E84C521E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24" y="2523442"/>
            <a:ext cx="4584761" cy="39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ранція - Сайт geografiamozil2!">
            <a:extLst>
              <a:ext uri="{FF2B5EF4-FFF2-40B4-BE49-F238E27FC236}">
                <a16:creationId xmlns:a16="http://schemas.microsoft.com/office/drawing/2014/main" id="{746E9AE9-0353-41E2-A275-0DD166BF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5" y="2566726"/>
            <a:ext cx="3023586" cy="39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ранцузский национальный костюм (46 фото): женские, детские и мужские во  Франции, история 16, 17, 18 века, стиля барокко и революции">
            <a:extLst>
              <a:ext uri="{FF2B5EF4-FFF2-40B4-BE49-F238E27FC236}">
                <a16:creationId xmlns:a16="http://schemas.microsoft.com/office/drawing/2014/main" id="{7CBB7098-3FC1-45B7-A72E-ECB4ABA6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93" y="3311372"/>
            <a:ext cx="3186560" cy="31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5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5A215-087B-4F3A-B74D-9A3C678E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000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 колонії Франції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олонии Франции — Википедия">
            <a:extLst>
              <a:ext uri="{FF2B5EF4-FFF2-40B4-BE49-F238E27FC236}">
                <a16:creationId xmlns:a16="http://schemas.microsoft.com/office/drawing/2014/main" id="{BF6965D4-2273-42CC-84AA-F0B4ED8A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88125"/>
            <a:ext cx="10515601" cy="53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4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B6AD1-0411-4A42-929B-ADEB09AE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700" y="365125"/>
            <a:ext cx="3204099" cy="3063875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колонії Франції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рта Франции на русском языке с городами. Франция на карте мира —  Туристер.Ру">
            <a:extLst>
              <a:ext uri="{FF2B5EF4-FFF2-40B4-BE49-F238E27FC236}">
                <a16:creationId xmlns:a16="http://schemas.microsoft.com/office/drawing/2014/main" id="{B1E294E0-B4F0-4A91-B026-74588750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" y="365125"/>
            <a:ext cx="6414856" cy="63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9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77B13-156A-4464-B424-6E773C6B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122" name="Picture 2" descr="Франція - Сайт geografiamozil2!">
            <a:extLst>
              <a:ext uri="{FF2B5EF4-FFF2-40B4-BE49-F238E27FC236}">
                <a16:creationId xmlns:a16="http://schemas.microsoft.com/office/drawing/2014/main" id="{51216A2F-5A45-49EC-B2C5-C92190FD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0" y="1740024"/>
            <a:ext cx="10628157" cy="35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54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182</Words>
  <Application>Microsoft Office PowerPoint</Application>
  <PresentationFormat>Широкоэкранный</PresentationFormat>
  <Paragraphs>28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Франція. Місце країни у МГПП. Система розселення. Домінуючі складники третинного сектору. Промислові виробництва, що визначають міжнародну спеціалізацію країни. Особливості аграрного сектору. Зовнішні економічні зв’язки. Міжнародні зв’язки</vt:lpstr>
      <vt:lpstr>Франція та її сусіди</vt:lpstr>
      <vt:lpstr>Фізична карта.  На контурній карті  підпишіть Альпи та Піренеї </vt:lpstr>
      <vt:lpstr>Монблан</vt:lpstr>
      <vt:lpstr>Історичні регіони мають відображення у мові та діалектах</vt:lpstr>
      <vt:lpstr>Презентация PowerPoint</vt:lpstr>
      <vt:lpstr>Колишні колонії Франції</vt:lpstr>
      <vt:lpstr>Сучасні колонії Франції</vt:lpstr>
      <vt:lpstr>Презентация PowerPoint</vt:lpstr>
      <vt:lpstr>Корисні копалини Франції </vt:lpstr>
      <vt:lpstr>Сільське господарство</vt:lpstr>
      <vt:lpstr>Кооперування в машинобудуванні</vt:lpstr>
      <vt:lpstr>Атомна енергетика Франції</vt:lpstr>
      <vt:lpstr>Презентация PowerPoint</vt:lpstr>
      <vt:lpstr>Зовнішні економічні зв’язки. Міжнародні зв’язки</vt:lpstr>
      <vt:lpstr>Париж </vt:lpstr>
      <vt:lpstr>Презентация PowerPoint</vt:lpstr>
      <vt:lpstr>Презентация PowerPoint</vt:lpstr>
      <vt:lpstr>Презентация PowerPoint</vt:lpstr>
      <vt:lpstr>Версаль </vt:lpstr>
      <vt:lpstr>Версаль </vt:lpstr>
      <vt:lpstr>Замки Луари</vt:lpstr>
      <vt:lpstr>Шамбор </vt:lpstr>
      <vt:lpstr>Сомюр </vt:lpstr>
      <vt:lpstr>Презентация PowerPoint</vt:lpstr>
      <vt:lpstr>Презентация PowerPoint</vt:lpstr>
      <vt:lpstr>Шенонсо </vt:lpstr>
      <vt:lpstr>Абатство Мо-Сен-Мішель </vt:lpstr>
      <vt:lpstr>Презентация PowerPoint</vt:lpstr>
      <vt:lpstr>Презентация PowerPoint</vt:lpstr>
      <vt:lpstr>Домашнє завдання: опрацювати § 13-14, вивчити структуру економіки, головні міста та туристичні об'єкти.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2020-10-20T17:05:54Z</dcterms:created>
  <dcterms:modified xsi:type="dcterms:W3CDTF">2020-11-12T23:07:20Z</dcterms:modified>
</cp:coreProperties>
</file>