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8" r:id="rId4"/>
    <p:sldId id="262" r:id="rId5"/>
    <p:sldId id="263" r:id="rId6"/>
    <p:sldId id="257" r:id="rId7"/>
    <p:sldId id="260" r:id="rId8"/>
    <p:sldId id="258" r:id="rId9"/>
    <p:sldId id="269" r:id="rId10"/>
    <p:sldId id="266" r:id="rId11"/>
    <p:sldId id="261" r:id="rId12"/>
    <p:sldId id="267" r:id="rId13"/>
    <p:sldId id="270" r:id="rId14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A7AAF-7F3A-40EF-A0FB-9001586C0B78}" type="datetimeFigureOut">
              <a:rPr lang="LID4096" smtClean="0"/>
              <a:t>11/15/2020</a:t>
            </a:fld>
            <a:endParaRPr lang="LID4096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FEF31-7860-402E-AD53-12712BBB90B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7862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EB0CD-A297-4289-AC89-160C2E8D0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91A963-5DFE-493B-83DE-D6D0071B3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2D9BAD-CEFA-4EB7-9209-9DE644DB2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AAA2-589C-4CB3-8E25-BDC4C5DC4883}" type="datetimeFigureOut">
              <a:rPr lang="LID4096" smtClean="0"/>
              <a:t>11/15/2020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865C92-CFB5-4739-A514-F1660D51D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7A2312-3A49-490C-9A10-F3B353539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43C5-E47B-44EC-ABBE-0A9E6B7010B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11162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669FF-02D2-4DD8-BC7A-728FE213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E924DA-7D22-4B0E-BC0D-226FB59C9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FCE945-7FCA-4AAC-8AC8-AD6F3E060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AAA2-589C-4CB3-8E25-BDC4C5DC4883}" type="datetimeFigureOut">
              <a:rPr lang="LID4096" smtClean="0"/>
              <a:t>11/15/2020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E840D0-AB12-4E41-9588-5AFFF51F7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8FF359-FFF2-4E63-8958-4A3A7FFAE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43C5-E47B-44EC-ABBE-0A9E6B7010B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0959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DB8FB1F-0783-4AEB-AC19-1F6632ACA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2D8361-7D44-4E60-B716-AC3A1894B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8558CF-71D7-4330-920F-CC927747E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AAA2-589C-4CB3-8E25-BDC4C5DC4883}" type="datetimeFigureOut">
              <a:rPr lang="LID4096" smtClean="0"/>
              <a:t>11/15/2020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420E09-60FC-46D5-AC58-0CB11CAE8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4B95CF-B2FE-40A8-9BC4-71FC7193B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43C5-E47B-44EC-ABBE-0A9E6B7010B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5136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7A4B9-E736-4C34-BC5C-B87B1930D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35F028-0B30-46F9-95B4-C1A6C7EDB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E0B652-D327-4D1E-903F-6C7932D8E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AAA2-589C-4CB3-8E25-BDC4C5DC4883}" type="datetimeFigureOut">
              <a:rPr lang="LID4096" smtClean="0"/>
              <a:t>11/15/2020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F1CFB-AB1E-4CA1-9112-0904D64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9FD3E6-AF49-4CC6-A6EC-F0AA71B9A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43C5-E47B-44EC-ABBE-0A9E6B7010B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1400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FCC35-D456-4E35-A0D3-C4DE4C4A2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4991E1-475E-44B0-AECF-3BA375B6F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BB2D4E-3C4B-4A5D-A5E5-8517CA708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AAA2-589C-4CB3-8E25-BDC4C5DC4883}" type="datetimeFigureOut">
              <a:rPr lang="LID4096" smtClean="0"/>
              <a:t>11/15/2020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FCAAAE-6848-425A-A198-B9F37654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8F6211-6B10-4A35-832B-DE5CA9568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43C5-E47B-44EC-ABBE-0A9E6B7010B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379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AA7AC-18F3-419C-A788-F6DFF6E74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C5ADC7-0013-491E-AE7D-16C1CC09E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D634C5-8237-4591-A6FB-231FECF16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B27CF1-9617-46B8-94AE-D1BAD48E9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AAA2-589C-4CB3-8E25-BDC4C5DC4883}" type="datetimeFigureOut">
              <a:rPr lang="LID4096" smtClean="0"/>
              <a:t>11/15/2020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F84DA5-DD7C-4D3D-98DB-17228CF21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441E1D-6F25-4405-BA78-FA66E5DAE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43C5-E47B-44EC-ABBE-0A9E6B7010B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3751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E6D5F-6549-463C-8D11-E73A1378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D62E33-DDB8-42EF-9565-78136A67B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4EFE50-6947-4DE4-AFC6-062D95E24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E5D0CD-82B3-4E86-BE8F-BE1888FEA3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DA32212-26E5-49EA-853C-D23BC101F1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9006A7-F27C-48CB-AB9A-15E080999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AAA2-589C-4CB3-8E25-BDC4C5DC4883}" type="datetimeFigureOut">
              <a:rPr lang="LID4096" smtClean="0"/>
              <a:t>11/15/2020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28941A4-1C28-4E2A-8696-AB7295F1F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E54737-1896-4670-9B77-FE05DD7AE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43C5-E47B-44EC-ABBE-0A9E6B7010B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27804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53D148-C0D5-4DD6-8333-267D0AEA0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CE631C-211C-445C-9038-1DA12C996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AAA2-589C-4CB3-8E25-BDC4C5DC4883}" type="datetimeFigureOut">
              <a:rPr lang="LID4096" smtClean="0"/>
              <a:t>11/15/2020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6A982B-42C6-41B6-BD4F-323E3AF59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822C22-0F33-484D-A596-CA9952565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43C5-E47B-44EC-ABBE-0A9E6B7010B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8823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BCE436-111B-4A61-9F80-116307D7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AAA2-589C-4CB3-8E25-BDC4C5DC4883}" type="datetimeFigureOut">
              <a:rPr lang="LID4096" smtClean="0"/>
              <a:t>11/15/2020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9DDCB2-E3ED-4B21-B23A-9741E906F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FD668F-ACDE-415A-8059-F0B16C1EA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43C5-E47B-44EC-ABBE-0A9E6B7010B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527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4E4F7-FF2C-4085-8BF6-71733F05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27FD04-063B-4AA3-B014-B3A56EB35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B14901-EABF-49E0-8DB4-F5A4BD499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426870-993B-40FF-BAD0-36438116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AAA2-589C-4CB3-8E25-BDC4C5DC4883}" type="datetimeFigureOut">
              <a:rPr lang="LID4096" smtClean="0"/>
              <a:t>11/15/2020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34793C-D59B-4BBF-BDA2-7A9583C3F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2469A7-4983-4BD5-A29C-988EE2F95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43C5-E47B-44EC-ABBE-0A9E6B7010B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5700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51557-4975-46BE-BF9E-814C8C093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A82E1C-CDEE-4158-ADCF-65CDD350C2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67897D-2866-4554-95E9-B197E0D82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A90502-91BD-4156-BA80-A7B07949A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AAA2-589C-4CB3-8E25-BDC4C5DC4883}" type="datetimeFigureOut">
              <a:rPr lang="LID4096" smtClean="0"/>
              <a:t>11/15/2020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6F0F15-1D35-4FEB-87C4-66700BD3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B237F0-E9F1-405E-8EF0-3AEE10F8A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43C5-E47B-44EC-ABBE-0A9E6B7010B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2135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8C317-B400-4447-883E-C058DDF36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8DDF69-8542-4A76-89C0-E56FFFC48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B95C4B-A3EA-4926-954F-9348A36B8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EAAA2-589C-4CB3-8E25-BDC4C5DC4883}" type="datetimeFigureOut">
              <a:rPr lang="LID4096" smtClean="0"/>
              <a:t>11/15/2020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DDADDB-6EDD-40DD-8A2C-147A6F377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0B09F2-B414-4002-83F0-B67CC2549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343C5-E47B-44EC-ABBE-0A9E6B7010B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937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93B50-DA8F-41A8-951F-B02249B8B3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Україна на карті годинних поясів. Міжнародна система відліку часу. Місцевий час. Поясний час</a:t>
            </a:r>
            <a:endParaRPr lang="LID4096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5CA7C4-411B-4C1B-AD67-25AF4102F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26928" y="4722920"/>
            <a:ext cx="3841072" cy="534880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Бартош Є.М.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750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61422-5FB8-4A86-BD58-A34E61EEE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vi-VN" altLang="LID4096" sz="3200" b="1" dirty="0"/>
              <a:t>Літній час </a:t>
            </a:r>
            <a:r>
              <a:rPr lang="vi-VN" altLang="LID4096" sz="3200" dirty="0"/>
              <a:t>– місцевий час, який встановлюється на певній території на літній період року. Зазвичай різниться на годину від стандартного часу, прийнятого на цій території</a:t>
            </a:r>
            <a:r>
              <a:rPr lang="uk-UA" altLang="LID4096" sz="3200" dirty="0"/>
              <a:t>.</a:t>
            </a:r>
            <a:endParaRPr lang="LID4096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755B82-CC78-49B1-9E68-539F852B2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910" y="2778711"/>
            <a:ext cx="7500890" cy="3398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altLang="LID40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 на літній час (тобто переведення годинника на годину вперед) в Україні здійснюється в останню неділю березня о 03:00 годині, а перехід на стандартний час (тобто переведення годинника на годину назад, чим скасовується літній час) </a:t>
            </a:r>
            <a:r>
              <a:rPr lang="vi-VN" altLang="LID4096" sz="2800" dirty="0"/>
              <a:t>–</a:t>
            </a:r>
            <a:r>
              <a:rPr lang="uk-UA" altLang="LID40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останню неділю жовтня о 04:00 годині</a:t>
            </a:r>
            <a:r>
              <a:rPr lang="uk-UA" altLang="LID4096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9D4CEF-E816-4A09-93A8-B9492224D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245298"/>
            <a:ext cx="2357496" cy="2196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FEF2C82-3621-4FB5-9461-0C049A2C5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825625"/>
            <a:ext cx="2284736" cy="2284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5441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AF716-EFE6-421D-87F8-F4D4A131B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122" name="Picture 2" descr="Географія на &quot;12&quot;: 8 клас задачі на тему &quot;Місцевий і поясний час&quot;">
            <a:extLst>
              <a:ext uri="{FF2B5EF4-FFF2-40B4-BE49-F238E27FC236}">
                <a16:creationId xmlns:a16="http://schemas.microsoft.com/office/drawing/2014/main" id="{981F8A90-5AA1-407E-8DF6-A2DB79CF3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63"/>
            <a:ext cx="12192000" cy="626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100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D255C-3887-4B55-B1D0-62C566B2C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EC1DD8D-C9EC-4B51-BEC4-6DD81494D2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320"/>
          <a:stretch/>
        </p:blipFill>
        <p:spPr bwMode="auto">
          <a:xfrm>
            <a:off x="1835150" y="310540"/>
            <a:ext cx="8482785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E397B2-089E-46B0-BB70-0921C62EAACF}"/>
              </a:ext>
            </a:extLst>
          </p:cNvPr>
          <p:cNvSpPr txBox="1"/>
          <p:nvPr/>
        </p:nvSpPr>
        <p:spPr>
          <a:xfrm>
            <a:off x="4858305" y="4293096"/>
            <a:ext cx="6094520" cy="175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LID4096" sz="2000" b="1" dirty="0" err="1"/>
              <a:t>Перехід</a:t>
            </a:r>
            <a:r>
              <a:rPr lang="ru-RU" altLang="LID4096" sz="2000" b="1" dirty="0"/>
              <a:t> на </a:t>
            </a:r>
            <a:r>
              <a:rPr lang="ru-RU" altLang="LID4096" sz="2000" b="1" dirty="0" err="1"/>
              <a:t>літній</a:t>
            </a:r>
            <a:r>
              <a:rPr lang="ru-RU" altLang="LID4096" sz="2000" b="1" dirty="0"/>
              <a:t> час у </a:t>
            </a:r>
            <a:r>
              <a:rPr lang="ru-RU" altLang="LID4096" sz="2000" b="1" dirty="0" err="1"/>
              <a:t>світі</a:t>
            </a:r>
            <a:r>
              <a:rPr lang="ru-RU" altLang="LID4096" sz="2000" b="1" dirty="0"/>
              <a:t> </a:t>
            </a:r>
          </a:p>
          <a:p>
            <a:pPr>
              <a:lnSpc>
                <a:spcPct val="150000"/>
              </a:lnSpc>
            </a:pPr>
            <a:r>
              <a:rPr lang="ru-RU" altLang="LID4096" dirty="0"/>
              <a:t>   </a:t>
            </a:r>
            <a:r>
              <a:rPr lang="ru-RU" altLang="LID4096" dirty="0" err="1"/>
              <a:t>Використовують</a:t>
            </a:r>
            <a:r>
              <a:rPr lang="ru-RU" altLang="LID4096" dirty="0"/>
              <a:t> зараз</a:t>
            </a:r>
          </a:p>
          <a:p>
            <a:pPr>
              <a:lnSpc>
                <a:spcPct val="150000"/>
              </a:lnSpc>
            </a:pPr>
            <a:r>
              <a:rPr lang="ru-RU" altLang="LID4096" dirty="0"/>
              <a:t>   </a:t>
            </a:r>
            <a:r>
              <a:rPr lang="ru-RU" altLang="LID4096" dirty="0" err="1"/>
              <a:t>Скасований</a:t>
            </a:r>
            <a:endParaRPr lang="ru-RU" altLang="LID4096" dirty="0"/>
          </a:p>
          <a:p>
            <a:pPr>
              <a:lnSpc>
                <a:spcPct val="150000"/>
              </a:lnSpc>
            </a:pPr>
            <a:r>
              <a:rPr lang="ru-RU" altLang="LID4096" dirty="0"/>
              <a:t>   </a:t>
            </a:r>
            <a:r>
              <a:rPr lang="ru-RU" altLang="LID4096" dirty="0" err="1"/>
              <a:t>Ніколи</a:t>
            </a:r>
            <a:r>
              <a:rPr lang="ru-RU" altLang="LID4096" dirty="0"/>
              <a:t> не </a:t>
            </a:r>
            <a:r>
              <a:rPr lang="ru-RU" altLang="LID4096" dirty="0" err="1"/>
              <a:t>використовували</a:t>
            </a:r>
            <a:endParaRPr lang="ru-RU" altLang="LID4096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1C816B6-3B15-4A90-87DA-65A26EE75EBA}"/>
              </a:ext>
            </a:extLst>
          </p:cNvPr>
          <p:cNvSpPr/>
          <p:nvPr/>
        </p:nvSpPr>
        <p:spPr>
          <a:xfrm>
            <a:off x="1835150" y="4797425"/>
            <a:ext cx="576263" cy="2159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EA5AA48-E5E8-4CA5-99E1-66FD9B7F2D24}"/>
              </a:ext>
            </a:extLst>
          </p:cNvPr>
          <p:cNvSpPr/>
          <p:nvPr/>
        </p:nvSpPr>
        <p:spPr>
          <a:xfrm>
            <a:off x="1835150" y="5229225"/>
            <a:ext cx="576263" cy="2159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FAAA3FB-25A7-403C-B8A5-D216C979C57F}"/>
              </a:ext>
            </a:extLst>
          </p:cNvPr>
          <p:cNvSpPr/>
          <p:nvPr/>
        </p:nvSpPr>
        <p:spPr>
          <a:xfrm>
            <a:off x="1835150" y="5655352"/>
            <a:ext cx="576263" cy="2159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188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CB77C-EAA4-48A1-B1C5-827ECE208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 </a:t>
            </a:r>
            <a:endParaRPr lang="LID4096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AC7372-DB67-4617-8203-4A2487F4A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13, вивчити терміни та правила.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314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22B69-07BE-47A4-8578-5DBD97E62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466852"/>
          </a:xfrm>
        </p:spPr>
        <p:txBody>
          <a:bodyPr>
            <a:normAutofit fontScale="90000"/>
          </a:bodyPr>
          <a:lstStyle/>
          <a:p>
            <a:r>
              <a:rPr lang="uk-UA" altLang="LID4096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</a:t>
            </a:r>
            <a:r>
              <a:rPr lang="uk-UA" altLang="LID4096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LID4096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altLang="LID4096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LID4096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поняття, що дозволяє встановити, коли відбулася та або інша подія по відношенню до інших подій, тобто визначити, на скільки секунд, хвилин, годин, днів, місяців, років або століть одна з них відбулася раніше або пізніше іншої. </a:t>
            </a:r>
            <a:endParaRPr lang="LID40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48DF19-812B-4868-9225-EED538A8B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241" y="2831977"/>
            <a:ext cx="5565559" cy="3660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LID40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Основною </a:t>
            </a:r>
            <a:r>
              <a:rPr lang="uk-UA" altLang="LID40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одиницею вимірювання </a:t>
            </a:r>
            <a:r>
              <a:rPr lang="ru-RU" altLang="LID40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часу є секунда. </a:t>
            </a:r>
          </a:p>
          <a:p>
            <a:pPr marL="0" indent="0">
              <a:buNone/>
            </a:pPr>
            <a:r>
              <a:rPr lang="uk-UA" altLang="LID40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Крім секунди використовуються численні похідні одиниці</a:t>
            </a:r>
            <a:r>
              <a:rPr lang="ru-RU" altLang="LID40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altLang="LID40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eра</a:t>
            </a:r>
            <a:r>
              <a:rPr lang="ru-RU" altLang="LID40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LID40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uk-UA" altLang="LID40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поха</a:t>
            </a:r>
            <a:r>
              <a:rPr lang="ru-RU" altLang="LID40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LID40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тисячоліття, століття, рік, пора року, місяць, тиждень, доба, година, хвилина</a:t>
            </a:r>
            <a:r>
              <a:rPr lang="ru-RU" altLang="LID40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alt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7664C9-16AB-4EF8-AE63-10B09AC27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821" y="2965140"/>
            <a:ext cx="3426041" cy="342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10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C9C2AD-27BB-4629-9895-CD7F1ECE5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Зміна і види часу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13. Система відліку часу » Народна Освіта">
            <a:extLst>
              <a:ext uri="{FF2B5EF4-FFF2-40B4-BE49-F238E27FC236}">
                <a16:creationId xmlns:a16="http://schemas.microsoft.com/office/drawing/2014/main" id="{2108AAC1-71FB-4F0F-9947-E022A7601C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3"/>
          <a:stretch/>
        </p:blipFill>
        <p:spPr bwMode="auto">
          <a:xfrm>
            <a:off x="1267153" y="1690688"/>
            <a:ext cx="9412684" cy="404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684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C82DA-3F0B-4195-AE95-D4284A559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96840"/>
          </a:xfrm>
        </p:spPr>
        <p:txBody>
          <a:bodyPr>
            <a:no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Місцевий час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однаковий час в один момент доби в точках, розташованих на одному меридіані. </a:t>
            </a:r>
            <a:endParaRPr lang="LID4096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AC2630-E325-442C-AF31-48D3599E4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3752" y="2112885"/>
            <a:ext cx="5530048" cy="4187624"/>
          </a:xfrm>
        </p:spPr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місцевим часом можна розуміти: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оясний час в даному конкретному місці;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сонячний час на даному меридіані;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ісцевий сонячний час на даному меридіані з урахуванням змінюваної тривалості астрономічної доби.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Час на території України - Підручник з Географії. 8 клас. Булава - Нова  програма">
            <a:extLst>
              <a:ext uri="{FF2B5EF4-FFF2-40B4-BE49-F238E27FC236}">
                <a16:creationId xmlns:a16="http://schemas.microsoft.com/office/drawing/2014/main" id="{6F81DA6C-3B83-4167-9693-527306F63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66" y="2562472"/>
            <a:ext cx="3300413" cy="373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686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29353D-08AE-4E21-9107-E470BC45E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Сендфорд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Флемінг – у 1878 році запропонував ідею поясного часу, прийняту 1884 для всього світу!</a:t>
            </a:r>
            <a:endParaRPr lang="LID4096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B654EB-B02D-433D-8B3B-9715EA2CF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2905" y="1704567"/>
            <a:ext cx="3881586" cy="46794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A2B894B-5B52-4C45-B382-2A279BB54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513" y="1825625"/>
            <a:ext cx="4713287" cy="4351338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uk-UA" altLang="LID4096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Часовий (годинний)</a:t>
            </a:r>
            <a:r>
              <a:rPr lang="ru-RU" altLang="LID4096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пояс – </a:t>
            </a:r>
            <a:r>
              <a:rPr lang="uk-UA" altLang="LID4096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 поверхні земної кулі, на якій прийнятий один стандартний час</a:t>
            </a:r>
            <a:r>
              <a:rPr lang="ru-RU" altLang="LID4096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ID40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209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F3C4A-BA6C-4ABA-B366-63BF8C417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1026" name="Picture 2" descr="Міжнародна система відліку часу - Сайт geografiamozil2!">
            <a:extLst>
              <a:ext uri="{FF2B5EF4-FFF2-40B4-BE49-F238E27FC236}">
                <a16:creationId xmlns:a16="http://schemas.microsoft.com/office/drawing/2014/main" id="{D934C700-C643-48E6-996D-716720A53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0"/>
            <a:ext cx="9977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823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AAA74C-FAD4-452B-99D4-7C70AF36D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307" y="365125"/>
            <a:ext cx="3683493" cy="1325563"/>
          </a:xfrm>
        </p:spPr>
        <p:txBody>
          <a:bodyPr>
            <a:norm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Лінія зміни дат </a:t>
            </a:r>
            <a:endParaRPr lang="LID4096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071837-A26A-4004-A7A9-9014C90BD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308" y="1825625"/>
            <a:ext cx="36834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перетині Міжнародної Лінії зміни дат з заходу на схід, дата змінюється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день або 24 години назад, а при перетині зі сходу на захід – на один день або 24 години вперед</a:t>
            </a:r>
            <a:r>
              <a:rPr lang="ru-RU" dirty="0"/>
              <a:t>.</a:t>
            </a:r>
            <a:endParaRPr lang="LID4096" dirty="0"/>
          </a:p>
        </p:txBody>
      </p:sp>
      <p:pic>
        <p:nvPicPr>
          <p:cNvPr id="4098" name="Picture 2" descr="Крок, який триває три з половиною години: парадоксальні факти про годинних  поясах Землі">
            <a:extLst>
              <a:ext uri="{FF2B5EF4-FFF2-40B4-BE49-F238E27FC236}">
                <a16:creationId xmlns:a16="http://schemas.microsoft.com/office/drawing/2014/main" id="{E6A784DE-A470-4458-895E-6EFB549E1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59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858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FB60CC1-35C2-479E-A6D7-6B85DC882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57453"/>
            <a:ext cx="5524870" cy="6027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Україна на карті годинних поясів – ІІ (Східноєвропейський)</a:t>
            </a:r>
            <a:endParaRPr lang="ru-RU" altLang="LID4096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altLang="LID4096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зручності відліку поточного часу вся територія земної кулі поділена на 24 часові пояси шириною в середньому 15°. В межах кожного такого поясу встановлюється свій єдиний поясний час. Точка відліку для часових поясів – нульовий (гринвіцький) меридіан, який проходить через Королівську Гринвіцьку обсерваторію в </a:t>
            </a:r>
            <a:r>
              <a:rPr lang="uk-UA" altLang="LID40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Лондоні</a:t>
            </a:r>
            <a:r>
              <a:rPr lang="uk-UA" altLang="LID4096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Хв Yхв">
            <a:extLst>
              <a:ext uri="{FF2B5EF4-FFF2-40B4-BE49-F238E27FC236}">
                <a16:creationId xmlns:a16="http://schemas.microsoft.com/office/drawing/2014/main" id="{4271BD72-6C5A-47D1-996A-012C219E9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07" y="257453"/>
            <a:ext cx="5817093" cy="601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417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FB1606E-1A7D-412C-AB0D-7E9BEE300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040" y="994299"/>
            <a:ext cx="3994952" cy="48760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 розташована майже повністю (понад 90%) в ІІ (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східноєвропей-ському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годинному поясі. Лише незначну частину Закарпатської області на заході і Луганської, Донецької та Харківської областей – на сході перетинають відповідно перший і третій годинні пояси. Тому вся її територія користується київським часом!</a:t>
            </a:r>
            <a:r>
              <a:rPr lang="uk-UA" dirty="0"/>
              <a:t>   </a:t>
            </a:r>
          </a:p>
          <a:p>
            <a:pPr marL="0" indent="0">
              <a:buNone/>
            </a:pPr>
            <a:endParaRPr lang="LID4096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75D9245-669B-45F1-8F57-89160C6C4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04" y="987635"/>
            <a:ext cx="7101036" cy="473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6285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450</Words>
  <Application>Microsoft Office PowerPoint</Application>
  <PresentationFormat>Широкоэкранный</PresentationFormat>
  <Paragraphs>26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Україна на карті годинних поясів. Міжнародна система відліку часу. Місцевий час. Поясний час</vt:lpstr>
      <vt:lpstr>Час – поняття, що дозволяє встановити, коли відбулася та або інша подія по відношенню до інших подій, тобто визначити, на скільки секунд, хвилин, годин, днів, місяців, років або століть одна з них відбулася раніше або пізніше іншої. </vt:lpstr>
      <vt:lpstr>Зміна і види часу</vt:lpstr>
      <vt:lpstr>Місцевий час – однаковий час в один момент доби в точках, розташованих на одному меридіані. </vt:lpstr>
      <vt:lpstr>Сендфорд Флемінг – у 1878 році запропонував ідею поясного часу, прийняту 1884 для всього світу!</vt:lpstr>
      <vt:lpstr>Презентация PowerPoint</vt:lpstr>
      <vt:lpstr>Лінія зміни дат </vt:lpstr>
      <vt:lpstr>Презентация PowerPoint</vt:lpstr>
      <vt:lpstr>Презентация PowerPoint</vt:lpstr>
      <vt:lpstr>Літній час – місцевий час, який встановлюється на певній території на літній період року. Зазвичай різниться на годину від стандартного часу, прийнятого на цій території.</vt:lpstr>
      <vt:lpstr>Презентация PowerPoint</vt:lpstr>
      <vt:lpstr>Презентация PowerPoint</vt:lpstr>
      <vt:lpstr>Домашнє завдання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28</cp:revision>
  <dcterms:created xsi:type="dcterms:W3CDTF">2020-10-18T18:03:33Z</dcterms:created>
  <dcterms:modified xsi:type="dcterms:W3CDTF">2020-11-15T19:53:08Z</dcterms:modified>
</cp:coreProperties>
</file>