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60228-E70C-457B-B270-5C1F200C7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346AE3-E397-4F6F-8F28-E1F542189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9EC2A1-DE8E-44DA-BCB7-0FA47D64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268999-D266-430C-8D16-061CBCB36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12C8A8-6D97-4AA2-ABF3-D0D311C66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4185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3A17D-91D1-4328-B08D-A9BB2C512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C358BF-B18F-4D99-8960-3DBB73C57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60B5D7-36DF-46BE-B96F-924F3B7A5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FC9392-A19F-4611-9E1C-101A5C032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97A950-EA1A-44AB-A193-3E51CA67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1225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15DE24-E870-4B83-B938-5C51CB1C3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133B949-EB47-4644-881F-FDD77623E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BE1923-E7F8-479F-A705-0F4F27AB5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0E5344-C74E-4146-81A7-3B383C89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F40F7C-0725-4A52-B230-3B5DD0D62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5087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961739-BCD6-4958-9987-37AA8B6D7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1356D1-7F20-4B02-9337-36B8E189B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CCCFEB-C5B0-4C03-ADB5-587F378A4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85E4A4-DC73-48BE-A92C-E8A371D5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A580AB-81B1-412A-A7F2-43DFE44D8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9599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775A5C-7B10-439C-AC43-B3E6822C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6CC471-6505-4EFC-8356-E1C242125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213CE7-86CE-4CB0-AF11-060A6CA80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28B76E-B0CB-42B8-A5BB-E93ADCAA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89FE01-D49C-43E5-980B-F0798023A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5292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69DFF-2EA4-4727-8696-2E8ACFBB9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2A95EF-3B19-4F4C-9311-FE5964189A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5127E0-1F4D-4621-A85A-6885C8D62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42CBF1-4383-412E-A530-A1F50270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B3C0A4-670B-4B9C-A6F3-7F05FA656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9D1E2D-1F1C-40A3-BE55-B1F924D26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6610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8C3CFF-070E-433B-B258-237E35EF7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2A17BB-F345-4D79-91E3-CD63EF85A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BC47C78-63D9-4097-96F5-AF4171092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275A79-648F-4B0A-B8B0-C71C9A3D36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D346CDC-232A-4793-BBB2-6C5B0AEE01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BF2AAFF-48D0-44A2-8DDC-49F100C0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182FE4D-BDDB-4228-AF4D-9857D8687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AC3CF7-86B6-4F8D-8BC9-04135EE6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5402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2C2A76-DB67-46D3-B63D-8608BAC46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1E860F-757B-480F-B42B-F284BE5DF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04B1171-EAC4-4321-94C6-B80D8753C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352454-B832-4478-9817-2B205EBE5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6296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8590196-63BD-40DC-BA01-2A4093DEA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6C832F2-08FB-4665-BD1C-BB3BB66CE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A0BC4EC-F720-40B2-B821-5179E9B2E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45399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676EE2-EE0D-4CC3-9DE8-771D2606D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F65226-0433-47A5-BF7B-268EC454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86FCCB5-5DD2-4781-8A11-FB2F86A17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5A501CC-E0EB-4CDD-B505-C873D983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1A26D4-D00A-40DE-8B23-8D9CFBB9D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AA533-9647-48CC-BAE3-B02606C48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599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103F1-294A-4110-9B6B-FE8114ED8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9B4565F-E679-456D-B7FA-A754210C2B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1D200F-50FF-4958-B372-D01FE48F6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A016CC-33BC-455E-8415-3C25C7F3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1586F5-340D-458B-8AB1-882B77873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25AAD9-D0DC-4A01-925B-563158DB0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3438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FC6C3D-AF81-4819-AFEE-0A57C2820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2CEF7B-230A-45F6-982F-D2DECC6E7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F49D34-6DF9-442E-B058-CEC1831A9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5B485-1605-45A6-B4DE-3D59BA728D66}" type="datetimeFigureOut">
              <a:rPr lang="LID4096" smtClean="0"/>
              <a:t>11/15/2020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0DA657-8F18-4E4B-A475-770D80442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C819E3-028C-47F2-A56D-DBDAC67CC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DCF8A-3422-4107-8B78-8004C8FDF5B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8191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6B748-4584-4F77-A64E-8BC6662C7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Практична робота № 3. Аналіз карти годинних поясів світу. Розв’язування задач на визначення часу</a:t>
            </a:r>
            <a:endParaRPr lang="LID4096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AB7ED3-52BC-407C-B0C6-06927091D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94594" y="4181384"/>
            <a:ext cx="2873405" cy="683579"/>
          </a:xfrm>
        </p:spPr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Бартош Є.М.</a:t>
            </a: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78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FA9491-998B-4AAF-9267-D3982F203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Запам'ятати: 1 година – 15⁰   1⁰ – 4хв.  1′ – 4 с. </a:t>
            </a:r>
            <a:b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східнішому пункті час завжди більший!</a:t>
            </a:r>
            <a:endParaRPr lang="LID4096" sz="36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82296C-56D1-467A-8C75-2B48813E2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 розрахунку:</a:t>
            </a:r>
          </a:p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визначаємо географічну довготу пунктів;</a:t>
            </a:r>
          </a:p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визначаємо різницю довгот пунктів;</a:t>
            </a:r>
          </a:p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визначаємо різницю в часі;</a:t>
            </a:r>
          </a:p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визначаємо час в пункті, де він невідомий.</a:t>
            </a:r>
            <a:endParaRPr lang="LID4096" sz="3200" b="1" dirty="0"/>
          </a:p>
        </p:txBody>
      </p:sp>
    </p:spTree>
    <p:extLst>
      <p:ext uri="{BB962C8B-B14F-4D97-AF65-F5344CB8AC3E}">
        <p14:creationId xmlns:p14="http://schemas.microsoft.com/office/powerpoint/2010/main" val="270085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7B149-77CC-4835-ABEC-27CF89E38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 1. Який місцевий час в Києві, якщо в Лондоні 10 годин 00 хвилин?</a:t>
            </a:r>
            <a:endParaRPr lang="uk-UA" sz="36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EB0AE2-A66A-4FC9-96E9-532A7F601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arenR"/>
              <a:tabLst>
                <a:tab pos="457200" algn="l"/>
              </a:tabLst>
            </a:pP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Київ – 30,5⁰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д., Лондон – 0⁰ д.</a:t>
            </a:r>
          </a:p>
          <a:p>
            <a:pPr marL="342900" lvl="0" indent="-342900">
              <a:buFont typeface="+mj-lt"/>
              <a:buAutoNum type="arabicParenR"/>
              <a:tabLst>
                <a:tab pos="457200" algn="l"/>
              </a:tabLst>
            </a:pP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30,5⁰   – 0⁰   = 30,5⁰  </a:t>
            </a:r>
          </a:p>
          <a:p>
            <a:pPr marL="342900" lvl="0" indent="-342900">
              <a:buFont typeface="+mj-lt"/>
              <a:buAutoNum type="arabicParenR"/>
              <a:tabLst>
                <a:tab pos="457200" algn="l"/>
              </a:tabLst>
            </a:pP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 хв. • 30,5⁰   = 122 хв. = 2 години 02 хвилини.</a:t>
            </a:r>
          </a:p>
          <a:p>
            <a:pPr marL="342900" lvl="0" indent="-342900">
              <a:buFont typeface="+mj-lt"/>
              <a:buAutoNum type="arabicParenR"/>
              <a:tabLst>
                <a:tab pos="457200" algn="l"/>
              </a:tabLst>
            </a:pP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 год. 00 хв. + 2 год. 02 хв. = 12 год. 02 хв.</a:t>
            </a:r>
          </a:p>
          <a:p>
            <a:pPr marL="0" indent="0">
              <a:buNone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Відповідь: 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 в Лондоні 10 годин 00 хвилин, </a:t>
            </a:r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Києві 12 год. 02 хв.</a:t>
            </a:r>
          </a:p>
          <a:p>
            <a:pPr marL="0" indent="0">
              <a:buNone/>
            </a:pP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262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3302A5-D655-4FE2-A85F-C29B7CFD2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 2. Який місцевий час в Києві, якщо в Донецьку 12 годин 00 хвилин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LID4096" sz="36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F6E3E5-1959-43C9-BC91-CEBD02C7D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766" y="1825625"/>
            <a:ext cx="10942468" cy="4351338"/>
          </a:xfrm>
        </p:spPr>
        <p:txBody>
          <a:bodyPr/>
          <a:lstStyle/>
          <a:p>
            <a:pPr marL="342900" lvl="0" indent="-342900">
              <a:buFont typeface="+mj-lt"/>
              <a:buAutoNum type="arabicParenR"/>
              <a:tabLst>
                <a:tab pos="457200" algn="l"/>
              </a:tabLst>
            </a:pP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Київ – 30,5⁰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д., Донецьк (приблизно) – 38⁰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д.</a:t>
            </a:r>
          </a:p>
          <a:p>
            <a:pPr marL="342900" lvl="0" indent="-342900">
              <a:buFont typeface="+mj-lt"/>
              <a:buAutoNum type="arabicParenR"/>
              <a:tabLst>
                <a:tab pos="457200" algn="l"/>
              </a:tabLst>
            </a:pP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38⁰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д. – 30,5⁰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д.  = 7,5⁰</a:t>
            </a:r>
          </a:p>
          <a:p>
            <a:pPr marL="342900" lvl="0" indent="-342900">
              <a:buFont typeface="+mj-lt"/>
              <a:buAutoNum type="arabicParenR"/>
              <a:tabLst>
                <a:tab pos="457200" algn="l"/>
              </a:tabLst>
            </a:pP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 хв. • 7,5⁰ = 30 хв. = 0 год. 30 хвилин</a:t>
            </a:r>
          </a:p>
          <a:p>
            <a:pPr marL="342900" lvl="0" indent="-342900">
              <a:buFont typeface="+mj-lt"/>
              <a:buAutoNum type="arabicParenR"/>
              <a:tabLst>
                <a:tab pos="457200" algn="l"/>
              </a:tabLst>
            </a:pP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 год. 00 хв. – 30 хв. = 11 год. 30 хв.</a:t>
            </a:r>
          </a:p>
          <a:p>
            <a:pPr marL="0" indent="0">
              <a:buNone/>
            </a:pPr>
            <a:r>
              <a:rPr lang="uk-UA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Відповідь: </a:t>
            </a:r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 в Донецьку 12 годин 00 хвилин, то в Києві – 11 год. 30 хв.</a:t>
            </a:r>
          </a:p>
          <a:p>
            <a:pPr marL="0" indent="0">
              <a:buNone/>
            </a:pP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029002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122CA0-F86D-4C8A-9839-35B2AA7FA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 3. Визначити різницю в часі між крайніми точками України (на скільки раніше сонце сходить над крайнім сходом України, ніж над заходом?)</a:t>
            </a:r>
            <a:endParaRPr lang="LID4096" sz="32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F86AA1-D7AA-4580-8655-DAFDE82E1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+mj-lt"/>
              <a:buAutoNum type="arabicParenR"/>
              <a:tabLst>
                <a:tab pos="457200" algn="l"/>
              </a:tabLst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західна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22⁰ 08′ </a:t>
            </a:r>
            <a:r>
              <a:rPr lang="ru-RU" sz="32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д., 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східна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40⁰ 13′ 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д.</a:t>
            </a:r>
          </a:p>
          <a:p>
            <a:pPr marL="342900" lvl="0" indent="-342900">
              <a:buFont typeface="+mj-lt"/>
              <a:buAutoNum type="arabicParenR"/>
              <a:tabLst>
                <a:tab pos="457200" algn="l"/>
              </a:tabLst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40⁰ 13′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д. – 22⁰ 08′  = 18⁰ 05′ </a:t>
            </a:r>
          </a:p>
          <a:p>
            <a:pPr marL="342900" lvl="0" indent="-342900">
              <a:buFont typeface="+mj-lt"/>
              <a:buAutoNum type="arabicParenR"/>
              <a:tabLst>
                <a:tab pos="457200" algn="l"/>
              </a:tabLst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хв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• 18⁰ + 4 с • 05′  = 72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хв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20 с = 1 год. 12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хв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20 с.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ru-RU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Відповідь: сонце сходить над крайнім сходом України, ніж над заходом – на 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год. 12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хв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20 с. </a:t>
            </a:r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аніше!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Отримайте індивідуальні завдання!</a:t>
            </a:r>
            <a:endParaRPr lang="uk-UA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uk-UA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512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BB4AD-7D61-4B7D-956B-18E26896F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 </a:t>
            </a: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2356A4-C20A-47A4-B11B-07B32663E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§ 13, вивчити терміни та правила.</a:t>
            </a: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6459757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424</Words>
  <Application>Microsoft Office PowerPoint</Application>
  <PresentationFormat>Широкоэкранный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Практична робота № 3. Аналіз карти годинних поясів світу. Розв’язування задач на визначення часу</vt:lpstr>
      <vt:lpstr>Запам'ятати: 1 година – 15⁰   1⁰ – 4хв.  1′ – 4 с.  У східнішому пункті час завжди більший!</vt:lpstr>
      <vt:lpstr>Приклад 1. Який місцевий час в Києві, якщо в Лондоні 10 годин 00 хвилин?</vt:lpstr>
      <vt:lpstr>Приклад 2. Який місцевий час в Києві, якщо в Донецьку 12 годин 00 хвилин?</vt:lpstr>
      <vt:lpstr>Приклад 3. Визначити різницю в часі між крайніми точками України (на скільки раніше сонце сходить над крайнім сходом України, ніж над заходом?)</vt:lpstr>
      <vt:lpstr>Домашнє завдання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</cp:revision>
  <dcterms:created xsi:type="dcterms:W3CDTF">2020-11-15T18:44:11Z</dcterms:created>
  <dcterms:modified xsi:type="dcterms:W3CDTF">2020-11-15T20:31:53Z</dcterms:modified>
</cp:coreProperties>
</file>