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3" r:id="rId6"/>
    <p:sldId id="264" r:id="rId7"/>
    <p:sldId id="262" r:id="rId8"/>
    <p:sldId id="266" r:id="rId9"/>
    <p:sldId id="267" r:id="rId10"/>
    <p:sldId id="259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79199-F01E-45D2-9EF5-48A56CD77D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1A5F178-4965-4045-A5D6-3396A6237AE9}">
      <dgm:prSet/>
      <dgm:spPr/>
      <dgm:t>
        <a:bodyPr/>
        <a:lstStyle/>
        <a:p>
          <a:pPr algn="ctr"/>
          <a:r>
            <a:rPr lang="uk-UA" b="1" dirty="0"/>
            <a:t>Структура тваринництва України  </a:t>
          </a:r>
          <a:endParaRPr lang="ru-UA" dirty="0"/>
        </a:p>
      </dgm:t>
    </dgm:pt>
    <dgm:pt modelId="{1DF426AD-38E2-4FAB-A95F-4326AAA033FD}" type="parTrans" cxnId="{63A316A0-E771-4E97-899D-F14A9DA1F5C2}">
      <dgm:prSet/>
      <dgm:spPr/>
      <dgm:t>
        <a:bodyPr/>
        <a:lstStyle/>
        <a:p>
          <a:endParaRPr lang="LID4096"/>
        </a:p>
      </dgm:t>
    </dgm:pt>
    <dgm:pt modelId="{7379E7E9-653A-41C0-B9A4-596DBCD5F7D0}" type="sibTrans" cxnId="{63A316A0-E771-4E97-899D-F14A9DA1F5C2}">
      <dgm:prSet/>
      <dgm:spPr/>
      <dgm:t>
        <a:bodyPr/>
        <a:lstStyle/>
        <a:p>
          <a:endParaRPr lang="LID4096"/>
        </a:p>
      </dgm:t>
    </dgm:pt>
    <dgm:pt modelId="{DB6A175F-C0E8-4633-A4FD-C498A1241CAF}" type="pres">
      <dgm:prSet presAssocID="{7D079199-F01E-45D2-9EF5-48A56CD77DB9}" presName="linear" presStyleCnt="0">
        <dgm:presLayoutVars>
          <dgm:animLvl val="lvl"/>
          <dgm:resizeHandles val="exact"/>
        </dgm:presLayoutVars>
      </dgm:prSet>
      <dgm:spPr/>
    </dgm:pt>
    <dgm:pt modelId="{C125DB4E-0D25-4A01-9A8F-EEBDE9689C04}" type="pres">
      <dgm:prSet presAssocID="{A1A5F178-4965-4045-A5D6-3396A6237A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2E2B3A-756D-4582-B3D6-30F607C72A78}" type="presOf" srcId="{7D079199-F01E-45D2-9EF5-48A56CD77DB9}" destId="{DB6A175F-C0E8-4633-A4FD-C498A1241CAF}" srcOrd="0" destOrd="0" presId="urn:microsoft.com/office/officeart/2005/8/layout/vList2"/>
    <dgm:cxn modelId="{63A316A0-E771-4E97-899D-F14A9DA1F5C2}" srcId="{7D079199-F01E-45D2-9EF5-48A56CD77DB9}" destId="{A1A5F178-4965-4045-A5D6-3396A6237AE9}" srcOrd="0" destOrd="0" parTransId="{1DF426AD-38E2-4FAB-A95F-4326AAA033FD}" sibTransId="{7379E7E9-653A-41C0-B9A4-596DBCD5F7D0}"/>
    <dgm:cxn modelId="{B0ACEDE0-0215-4242-B846-44325A5934CA}" type="presOf" srcId="{A1A5F178-4965-4045-A5D6-3396A6237AE9}" destId="{C125DB4E-0D25-4A01-9A8F-EEBDE9689C04}" srcOrd="0" destOrd="0" presId="urn:microsoft.com/office/officeart/2005/8/layout/vList2"/>
    <dgm:cxn modelId="{34D0723B-5F36-43B5-A252-E54C585462D6}" type="presParOf" srcId="{DB6A175F-C0E8-4633-A4FD-C498A1241CAF}" destId="{C125DB4E-0D25-4A01-9A8F-EEBDE9689C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CF49A-BECC-4E16-9BA5-6C1B115FEC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ID4096"/>
        </a:p>
      </dgm:t>
    </dgm:pt>
    <dgm:pt modelId="{4EB02B3F-E2C6-49C1-A9FC-77624A45B953}">
      <dgm:prSet/>
      <dgm:spPr/>
      <dgm:t>
        <a:bodyPr/>
        <a:lstStyle/>
        <a:p>
          <a:r>
            <a:rPr lang="uk-UA" b="1" dirty="0"/>
            <a:t>Скотарство</a:t>
          </a:r>
          <a:endParaRPr lang="ru-UA" dirty="0"/>
        </a:p>
      </dgm:t>
    </dgm:pt>
    <dgm:pt modelId="{5229B8A1-E5C5-4524-9565-27D99F0351F2}" type="parTrans" cxnId="{14F6E899-5685-4F29-A1BB-3A13286CE0DA}">
      <dgm:prSet/>
      <dgm:spPr/>
      <dgm:t>
        <a:bodyPr/>
        <a:lstStyle/>
        <a:p>
          <a:endParaRPr lang="LID4096"/>
        </a:p>
      </dgm:t>
    </dgm:pt>
    <dgm:pt modelId="{70083CDF-9756-41C2-AEF3-EDE2D5103F58}" type="sibTrans" cxnId="{14F6E899-5685-4F29-A1BB-3A13286CE0DA}">
      <dgm:prSet/>
      <dgm:spPr/>
      <dgm:t>
        <a:bodyPr/>
        <a:lstStyle/>
        <a:p>
          <a:endParaRPr lang="LID4096"/>
        </a:p>
      </dgm:t>
    </dgm:pt>
    <dgm:pt modelId="{08E3F5DF-2029-435C-8E7B-460B4DCD7D72}">
      <dgm:prSet/>
      <dgm:spPr/>
      <dgm:t>
        <a:bodyPr/>
        <a:lstStyle/>
        <a:p>
          <a:r>
            <a:rPr lang="uk-UA" b="1"/>
            <a:t>Свинарство</a:t>
          </a:r>
          <a:endParaRPr lang="ru-UA"/>
        </a:p>
      </dgm:t>
    </dgm:pt>
    <dgm:pt modelId="{4F179034-2F9C-4430-B8EB-996167607BA6}" type="parTrans" cxnId="{2AB8C38D-2EE2-4B94-8AF8-B47A4EE5B833}">
      <dgm:prSet/>
      <dgm:spPr/>
      <dgm:t>
        <a:bodyPr/>
        <a:lstStyle/>
        <a:p>
          <a:endParaRPr lang="LID4096"/>
        </a:p>
      </dgm:t>
    </dgm:pt>
    <dgm:pt modelId="{0497600E-5800-40E3-B3E0-F9D18504EEB0}" type="sibTrans" cxnId="{2AB8C38D-2EE2-4B94-8AF8-B47A4EE5B833}">
      <dgm:prSet/>
      <dgm:spPr/>
      <dgm:t>
        <a:bodyPr/>
        <a:lstStyle/>
        <a:p>
          <a:endParaRPr lang="LID4096"/>
        </a:p>
      </dgm:t>
    </dgm:pt>
    <dgm:pt modelId="{BDDDC780-8FBF-4E67-8B52-24B6A71E424B}">
      <dgm:prSet/>
      <dgm:spPr/>
      <dgm:t>
        <a:bodyPr/>
        <a:lstStyle/>
        <a:p>
          <a:r>
            <a:rPr lang="uk-UA" b="1"/>
            <a:t>Птахівництво</a:t>
          </a:r>
          <a:endParaRPr lang="ru-UA"/>
        </a:p>
      </dgm:t>
    </dgm:pt>
    <dgm:pt modelId="{DD60046F-36A3-471E-90EA-64312F97BEC1}" type="parTrans" cxnId="{645AC470-10C2-46B2-BDBC-0FF38B2C3FC4}">
      <dgm:prSet/>
      <dgm:spPr/>
      <dgm:t>
        <a:bodyPr/>
        <a:lstStyle/>
        <a:p>
          <a:endParaRPr lang="LID4096"/>
        </a:p>
      </dgm:t>
    </dgm:pt>
    <dgm:pt modelId="{389F1498-D44E-4E9C-8186-66BF967A8C2A}" type="sibTrans" cxnId="{645AC470-10C2-46B2-BDBC-0FF38B2C3FC4}">
      <dgm:prSet/>
      <dgm:spPr/>
      <dgm:t>
        <a:bodyPr/>
        <a:lstStyle/>
        <a:p>
          <a:endParaRPr lang="LID4096"/>
        </a:p>
      </dgm:t>
    </dgm:pt>
    <dgm:pt modelId="{F2C39376-EC32-43B9-A5E9-1CC6E5D87D0D}">
      <dgm:prSet/>
      <dgm:spPr/>
      <dgm:t>
        <a:bodyPr/>
        <a:lstStyle/>
        <a:p>
          <a:r>
            <a:rPr lang="uk-UA" b="1"/>
            <a:t>Вівчарство</a:t>
          </a:r>
          <a:endParaRPr lang="ru-UA"/>
        </a:p>
      </dgm:t>
    </dgm:pt>
    <dgm:pt modelId="{38B627D1-C8D5-4393-8C98-6C964FE1C1C1}" type="parTrans" cxnId="{523FE6ED-0027-4BC4-801A-7703BDAD91A6}">
      <dgm:prSet/>
      <dgm:spPr/>
      <dgm:t>
        <a:bodyPr/>
        <a:lstStyle/>
        <a:p>
          <a:endParaRPr lang="LID4096"/>
        </a:p>
      </dgm:t>
    </dgm:pt>
    <dgm:pt modelId="{777FCFDF-6C2E-4D66-906E-9F2DDC31AACC}" type="sibTrans" cxnId="{523FE6ED-0027-4BC4-801A-7703BDAD91A6}">
      <dgm:prSet/>
      <dgm:spPr/>
      <dgm:t>
        <a:bodyPr/>
        <a:lstStyle/>
        <a:p>
          <a:endParaRPr lang="LID4096"/>
        </a:p>
      </dgm:t>
    </dgm:pt>
    <dgm:pt modelId="{78F25B05-EB18-44E0-ADDF-3FCE4DBE4E24}">
      <dgm:prSet/>
      <dgm:spPr/>
      <dgm:t>
        <a:bodyPr/>
        <a:lstStyle/>
        <a:p>
          <a:r>
            <a:rPr lang="uk-UA" b="1"/>
            <a:t>Конярство</a:t>
          </a:r>
          <a:endParaRPr lang="ru-UA"/>
        </a:p>
      </dgm:t>
    </dgm:pt>
    <dgm:pt modelId="{995CFBD3-BCD2-4E3B-8768-610CBE68DBD0}" type="parTrans" cxnId="{C9B3ACB6-AD62-404E-BEA3-B0B44A603C83}">
      <dgm:prSet/>
      <dgm:spPr/>
      <dgm:t>
        <a:bodyPr/>
        <a:lstStyle/>
        <a:p>
          <a:endParaRPr lang="LID4096"/>
        </a:p>
      </dgm:t>
    </dgm:pt>
    <dgm:pt modelId="{A486FB3B-0A57-426D-9158-18C4376554CF}" type="sibTrans" cxnId="{C9B3ACB6-AD62-404E-BEA3-B0B44A603C83}">
      <dgm:prSet/>
      <dgm:spPr/>
      <dgm:t>
        <a:bodyPr/>
        <a:lstStyle/>
        <a:p>
          <a:endParaRPr lang="LID4096"/>
        </a:p>
      </dgm:t>
    </dgm:pt>
    <dgm:pt modelId="{F35ADD7F-FCAE-42D1-9270-A6FCD910E435}">
      <dgm:prSet/>
      <dgm:spPr/>
      <dgm:t>
        <a:bodyPr/>
        <a:lstStyle/>
        <a:p>
          <a:r>
            <a:rPr lang="uk-UA" b="1"/>
            <a:t>Рибництво</a:t>
          </a:r>
          <a:endParaRPr lang="ru-UA"/>
        </a:p>
      </dgm:t>
    </dgm:pt>
    <dgm:pt modelId="{28676E05-D99A-4119-8FA1-B4C9314A2FFA}" type="parTrans" cxnId="{3AAFEB7A-C1FC-4BFB-8241-FD043C337BCE}">
      <dgm:prSet/>
      <dgm:spPr/>
      <dgm:t>
        <a:bodyPr/>
        <a:lstStyle/>
        <a:p>
          <a:endParaRPr lang="LID4096"/>
        </a:p>
      </dgm:t>
    </dgm:pt>
    <dgm:pt modelId="{85ED8CBC-C95C-48E5-960A-4552B0E04390}" type="sibTrans" cxnId="{3AAFEB7A-C1FC-4BFB-8241-FD043C337BCE}">
      <dgm:prSet/>
      <dgm:spPr/>
      <dgm:t>
        <a:bodyPr/>
        <a:lstStyle/>
        <a:p>
          <a:endParaRPr lang="LID4096"/>
        </a:p>
      </dgm:t>
    </dgm:pt>
    <dgm:pt modelId="{DB880B5C-E051-4F71-88EA-4AF8302ED3A1}">
      <dgm:prSet/>
      <dgm:spPr/>
      <dgm:t>
        <a:bodyPr/>
        <a:lstStyle/>
        <a:p>
          <a:r>
            <a:rPr lang="uk-UA" b="1"/>
            <a:t>Звірівництво</a:t>
          </a:r>
          <a:endParaRPr lang="ru-UA"/>
        </a:p>
      </dgm:t>
    </dgm:pt>
    <dgm:pt modelId="{AF6F44C5-3124-40B0-A8C2-7E32183A2F85}" type="parTrans" cxnId="{585FC023-C863-4A32-B508-332039F5BE86}">
      <dgm:prSet/>
      <dgm:spPr/>
      <dgm:t>
        <a:bodyPr/>
        <a:lstStyle/>
        <a:p>
          <a:endParaRPr lang="LID4096"/>
        </a:p>
      </dgm:t>
    </dgm:pt>
    <dgm:pt modelId="{A5718849-6027-4224-BAD9-5782C2273554}" type="sibTrans" cxnId="{585FC023-C863-4A32-B508-332039F5BE86}">
      <dgm:prSet/>
      <dgm:spPr/>
      <dgm:t>
        <a:bodyPr/>
        <a:lstStyle/>
        <a:p>
          <a:endParaRPr lang="LID4096"/>
        </a:p>
      </dgm:t>
    </dgm:pt>
    <dgm:pt modelId="{06210C9D-9F3D-47DC-9FEB-167490AC70CE}">
      <dgm:prSet/>
      <dgm:spPr/>
      <dgm:t>
        <a:bodyPr/>
        <a:lstStyle/>
        <a:p>
          <a:r>
            <a:rPr lang="uk-UA" b="1"/>
            <a:t>Бджільництво</a:t>
          </a:r>
          <a:endParaRPr lang="ru-UA"/>
        </a:p>
      </dgm:t>
    </dgm:pt>
    <dgm:pt modelId="{8EA2C5E2-06AA-4408-B47E-AD19E01F169D}" type="parTrans" cxnId="{5027E5E4-5414-4E90-BBB7-B4F680A5E568}">
      <dgm:prSet/>
      <dgm:spPr/>
      <dgm:t>
        <a:bodyPr/>
        <a:lstStyle/>
        <a:p>
          <a:endParaRPr lang="LID4096"/>
        </a:p>
      </dgm:t>
    </dgm:pt>
    <dgm:pt modelId="{C4CA1AED-4B30-45BF-AD85-D1CDC3EC6B83}" type="sibTrans" cxnId="{5027E5E4-5414-4E90-BBB7-B4F680A5E568}">
      <dgm:prSet/>
      <dgm:spPr/>
      <dgm:t>
        <a:bodyPr/>
        <a:lstStyle/>
        <a:p>
          <a:endParaRPr lang="LID4096"/>
        </a:p>
      </dgm:t>
    </dgm:pt>
    <dgm:pt modelId="{CE8643F0-16C9-47C1-AC72-D39430FA20A3}">
      <dgm:prSet/>
      <dgm:spPr/>
      <dgm:t>
        <a:bodyPr/>
        <a:lstStyle/>
        <a:p>
          <a:r>
            <a:rPr lang="uk-UA" b="1"/>
            <a:t>Шовківництво</a:t>
          </a:r>
          <a:endParaRPr lang="ru-UA"/>
        </a:p>
      </dgm:t>
    </dgm:pt>
    <dgm:pt modelId="{65E8287B-2822-4E98-B22E-2864E0C5E580}" type="parTrans" cxnId="{2CE2931B-9DDA-4F5E-8797-EAECD990DCBA}">
      <dgm:prSet/>
      <dgm:spPr/>
      <dgm:t>
        <a:bodyPr/>
        <a:lstStyle/>
        <a:p>
          <a:endParaRPr lang="LID4096"/>
        </a:p>
      </dgm:t>
    </dgm:pt>
    <dgm:pt modelId="{DF814F63-B1A8-4055-A39E-906C088CC958}" type="sibTrans" cxnId="{2CE2931B-9DDA-4F5E-8797-EAECD990DCBA}">
      <dgm:prSet/>
      <dgm:spPr/>
      <dgm:t>
        <a:bodyPr/>
        <a:lstStyle/>
        <a:p>
          <a:endParaRPr lang="LID4096"/>
        </a:p>
      </dgm:t>
    </dgm:pt>
    <dgm:pt modelId="{20606C7D-ED0C-4C77-B478-7E9EE6A2D2B5}">
      <dgm:prSet/>
      <dgm:spPr/>
      <dgm:t>
        <a:bodyPr/>
        <a:lstStyle/>
        <a:p>
          <a:r>
            <a:rPr lang="uk-UA" b="1"/>
            <a:t>Кролівництво</a:t>
          </a:r>
          <a:endParaRPr lang="ru-UA"/>
        </a:p>
      </dgm:t>
    </dgm:pt>
    <dgm:pt modelId="{3C28BC5A-E258-4E9C-B547-15CF42628A88}" type="parTrans" cxnId="{D63C63D3-D88F-4532-9865-2CF2072B3A38}">
      <dgm:prSet/>
      <dgm:spPr/>
      <dgm:t>
        <a:bodyPr/>
        <a:lstStyle/>
        <a:p>
          <a:endParaRPr lang="LID4096"/>
        </a:p>
      </dgm:t>
    </dgm:pt>
    <dgm:pt modelId="{75EA4E32-4354-4129-9408-B3E87ED01094}" type="sibTrans" cxnId="{D63C63D3-D88F-4532-9865-2CF2072B3A38}">
      <dgm:prSet/>
      <dgm:spPr/>
      <dgm:t>
        <a:bodyPr/>
        <a:lstStyle/>
        <a:p>
          <a:endParaRPr lang="LID4096"/>
        </a:p>
      </dgm:t>
    </dgm:pt>
    <dgm:pt modelId="{E223A195-1B4C-4F28-A1A6-FEF5D853DEFB}" type="pres">
      <dgm:prSet presAssocID="{C58CF49A-BECC-4E16-9BA5-6C1B115FECC7}" presName="Name0" presStyleCnt="0">
        <dgm:presLayoutVars>
          <dgm:dir/>
          <dgm:animLvl val="lvl"/>
          <dgm:resizeHandles val="exact"/>
        </dgm:presLayoutVars>
      </dgm:prSet>
      <dgm:spPr/>
    </dgm:pt>
    <dgm:pt modelId="{6A41826E-73FF-4881-9FAC-E8CB93269725}" type="pres">
      <dgm:prSet presAssocID="{4EB02B3F-E2C6-49C1-A9FC-77624A45B953}" presName="linNode" presStyleCnt="0"/>
      <dgm:spPr/>
    </dgm:pt>
    <dgm:pt modelId="{A2013937-27BD-4A0E-ABAC-F0C045633A19}" type="pres">
      <dgm:prSet presAssocID="{4EB02B3F-E2C6-49C1-A9FC-77624A45B953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28D26DEC-E84B-461C-AF33-45C2F37BF709}" type="pres">
      <dgm:prSet presAssocID="{70083CDF-9756-41C2-AEF3-EDE2D5103F58}" presName="sp" presStyleCnt="0"/>
      <dgm:spPr/>
    </dgm:pt>
    <dgm:pt modelId="{2025AE8D-FC53-41FF-9ACF-AD7E3C3D9C48}" type="pres">
      <dgm:prSet presAssocID="{08E3F5DF-2029-435C-8E7B-460B4DCD7D72}" presName="linNode" presStyleCnt="0"/>
      <dgm:spPr/>
    </dgm:pt>
    <dgm:pt modelId="{CE61BBD5-DDC8-4F47-9FCB-145001FD04EC}" type="pres">
      <dgm:prSet presAssocID="{08E3F5DF-2029-435C-8E7B-460B4DCD7D72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7B7A4DE0-06C6-4A38-8C8A-5435902394A3}" type="pres">
      <dgm:prSet presAssocID="{0497600E-5800-40E3-B3E0-F9D18504EEB0}" presName="sp" presStyleCnt="0"/>
      <dgm:spPr/>
    </dgm:pt>
    <dgm:pt modelId="{8ED153B4-4A37-419A-B6EF-436ADF7E31E8}" type="pres">
      <dgm:prSet presAssocID="{BDDDC780-8FBF-4E67-8B52-24B6A71E424B}" presName="linNode" presStyleCnt="0"/>
      <dgm:spPr/>
    </dgm:pt>
    <dgm:pt modelId="{ED9D4963-E797-4BED-A9ED-E9E57988A94A}" type="pres">
      <dgm:prSet presAssocID="{BDDDC780-8FBF-4E67-8B52-24B6A71E424B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514D292E-7AE9-455C-8CC2-B035F1445782}" type="pres">
      <dgm:prSet presAssocID="{389F1498-D44E-4E9C-8186-66BF967A8C2A}" presName="sp" presStyleCnt="0"/>
      <dgm:spPr/>
    </dgm:pt>
    <dgm:pt modelId="{0508E8A6-F198-40C3-A154-EB424CBA20AF}" type="pres">
      <dgm:prSet presAssocID="{F2C39376-EC32-43B9-A5E9-1CC6E5D87D0D}" presName="linNode" presStyleCnt="0"/>
      <dgm:spPr/>
    </dgm:pt>
    <dgm:pt modelId="{60975155-2103-4DC4-8821-210A79A4B592}" type="pres">
      <dgm:prSet presAssocID="{F2C39376-EC32-43B9-A5E9-1CC6E5D87D0D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7CD5943A-A159-4FD4-B642-05587A1E21B5}" type="pres">
      <dgm:prSet presAssocID="{777FCFDF-6C2E-4D66-906E-9F2DDC31AACC}" presName="sp" presStyleCnt="0"/>
      <dgm:spPr/>
    </dgm:pt>
    <dgm:pt modelId="{8510FD23-8EC6-4CA5-818E-12FB766B0E2B}" type="pres">
      <dgm:prSet presAssocID="{78F25B05-EB18-44E0-ADDF-3FCE4DBE4E24}" presName="linNode" presStyleCnt="0"/>
      <dgm:spPr/>
    </dgm:pt>
    <dgm:pt modelId="{86259BD3-FB3D-4585-88DE-43406CD01570}" type="pres">
      <dgm:prSet presAssocID="{78F25B05-EB18-44E0-ADDF-3FCE4DBE4E24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8BEF1510-967F-4A49-911E-3D531E82DE0F}" type="pres">
      <dgm:prSet presAssocID="{A486FB3B-0A57-426D-9158-18C4376554CF}" presName="sp" presStyleCnt="0"/>
      <dgm:spPr/>
    </dgm:pt>
    <dgm:pt modelId="{012C6CB6-975F-4CD5-A6AD-4983F231EAEE}" type="pres">
      <dgm:prSet presAssocID="{F35ADD7F-FCAE-42D1-9270-A6FCD910E435}" presName="linNode" presStyleCnt="0"/>
      <dgm:spPr/>
    </dgm:pt>
    <dgm:pt modelId="{CC9D89D7-DDE9-4A0B-897C-1E80149AE637}" type="pres">
      <dgm:prSet presAssocID="{F35ADD7F-FCAE-42D1-9270-A6FCD910E435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67B5197F-C71D-4FD0-99EF-DFB3875062F8}" type="pres">
      <dgm:prSet presAssocID="{85ED8CBC-C95C-48E5-960A-4552B0E04390}" presName="sp" presStyleCnt="0"/>
      <dgm:spPr/>
    </dgm:pt>
    <dgm:pt modelId="{78ABA73D-D5D2-4E84-99CE-EA599B6F43A0}" type="pres">
      <dgm:prSet presAssocID="{DB880B5C-E051-4F71-88EA-4AF8302ED3A1}" presName="linNode" presStyleCnt="0"/>
      <dgm:spPr/>
    </dgm:pt>
    <dgm:pt modelId="{A26E2BF5-5CA5-4FE1-94C5-55EEBE83DE2A}" type="pres">
      <dgm:prSet presAssocID="{DB880B5C-E051-4F71-88EA-4AF8302ED3A1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B6E7E2FD-87A2-426B-9D42-BB276891D436}" type="pres">
      <dgm:prSet presAssocID="{A5718849-6027-4224-BAD9-5782C2273554}" presName="sp" presStyleCnt="0"/>
      <dgm:spPr/>
    </dgm:pt>
    <dgm:pt modelId="{9E6D92C3-1A42-46EB-A27E-132CC051A121}" type="pres">
      <dgm:prSet presAssocID="{06210C9D-9F3D-47DC-9FEB-167490AC70CE}" presName="linNode" presStyleCnt="0"/>
      <dgm:spPr/>
    </dgm:pt>
    <dgm:pt modelId="{A53BB361-808E-43CE-91BB-8A796D038145}" type="pres">
      <dgm:prSet presAssocID="{06210C9D-9F3D-47DC-9FEB-167490AC70CE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9752D8FF-384B-43B0-BFC8-5AA0E69B6031}" type="pres">
      <dgm:prSet presAssocID="{C4CA1AED-4B30-45BF-AD85-D1CDC3EC6B83}" presName="sp" presStyleCnt="0"/>
      <dgm:spPr/>
    </dgm:pt>
    <dgm:pt modelId="{8F03AAEE-D8A0-41B7-A9C2-AC1D9E1CF8F8}" type="pres">
      <dgm:prSet presAssocID="{CE8643F0-16C9-47C1-AC72-D39430FA20A3}" presName="linNode" presStyleCnt="0"/>
      <dgm:spPr/>
    </dgm:pt>
    <dgm:pt modelId="{5E7BD6D2-CD74-4261-AC69-724E9B9D7476}" type="pres">
      <dgm:prSet presAssocID="{CE8643F0-16C9-47C1-AC72-D39430FA20A3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39304678-F827-410D-850F-2DA1442010D9}" type="pres">
      <dgm:prSet presAssocID="{DF814F63-B1A8-4055-A39E-906C088CC958}" presName="sp" presStyleCnt="0"/>
      <dgm:spPr/>
    </dgm:pt>
    <dgm:pt modelId="{0E73AE84-D384-4D9A-98D4-42BB8B10A547}" type="pres">
      <dgm:prSet presAssocID="{20606C7D-ED0C-4C77-B478-7E9EE6A2D2B5}" presName="linNode" presStyleCnt="0"/>
      <dgm:spPr/>
    </dgm:pt>
    <dgm:pt modelId="{F710C555-82CC-467C-845B-504D4C5503FE}" type="pres">
      <dgm:prSet presAssocID="{20606C7D-ED0C-4C77-B478-7E9EE6A2D2B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05EA0105-F117-46AB-85CA-599C1E70BA3A}" type="presOf" srcId="{C58CF49A-BECC-4E16-9BA5-6C1B115FECC7}" destId="{E223A195-1B4C-4F28-A1A6-FEF5D853DEFB}" srcOrd="0" destOrd="0" presId="urn:microsoft.com/office/officeart/2005/8/layout/vList5"/>
    <dgm:cxn modelId="{AB5D4C16-FDE0-4969-B780-768ED92EA8D1}" type="presOf" srcId="{4EB02B3F-E2C6-49C1-A9FC-77624A45B953}" destId="{A2013937-27BD-4A0E-ABAC-F0C045633A19}" srcOrd="0" destOrd="0" presId="urn:microsoft.com/office/officeart/2005/8/layout/vList5"/>
    <dgm:cxn modelId="{2CE2931B-9DDA-4F5E-8797-EAECD990DCBA}" srcId="{C58CF49A-BECC-4E16-9BA5-6C1B115FECC7}" destId="{CE8643F0-16C9-47C1-AC72-D39430FA20A3}" srcOrd="8" destOrd="0" parTransId="{65E8287B-2822-4E98-B22E-2864E0C5E580}" sibTransId="{DF814F63-B1A8-4055-A39E-906C088CC958}"/>
    <dgm:cxn modelId="{208AED1B-4563-4595-9900-9D3687DCA485}" type="presOf" srcId="{BDDDC780-8FBF-4E67-8B52-24B6A71E424B}" destId="{ED9D4963-E797-4BED-A9ED-E9E57988A94A}" srcOrd="0" destOrd="0" presId="urn:microsoft.com/office/officeart/2005/8/layout/vList5"/>
    <dgm:cxn modelId="{585FC023-C863-4A32-B508-332039F5BE86}" srcId="{C58CF49A-BECC-4E16-9BA5-6C1B115FECC7}" destId="{DB880B5C-E051-4F71-88EA-4AF8302ED3A1}" srcOrd="6" destOrd="0" parTransId="{AF6F44C5-3124-40B0-A8C2-7E32183A2F85}" sibTransId="{A5718849-6027-4224-BAD9-5782C2273554}"/>
    <dgm:cxn modelId="{6C13A932-C323-48A2-8348-BAE430E60823}" type="presOf" srcId="{CE8643F0-16C9-47C1-AC72-D39430FA20A3}" destId="{5E7BD6D2-CD74-4261-AC69-724E9B9D7476}" srcOrd="0" destOrd="0" presId="urn:microsoft.com/office/officeart/2005/8/layout/vList5"/>
    <dgm:cxn modelId="{645AC470-10C2-46B2-BDBC-0FF38B2C3FC4}" srcId="{C58CF49A-BECC-4E16-9BA5-6C1B115FECC7}" destId="{BDDDC780-8FBF-4E67-8B52-24B6A71E424B}" srcOrd="2" destOrd="0" parTransId="{DD60046F-36A3-471E-90EA-64312F97BEC1}" sibTransId="{389F1498-D44E-4E9C-8186-66BF967A8C2A}"/>
    <dgm:cxn modelId="{E9869276-AA57-4C98-BE87-E9C5DE5F7685}" type="presOf" srcId="{F35ADD7F-FCAE-42D1-9270-A6FCD910E435}" destId="{CC9D89D7-DDE9-4A0B-897C-1E80149AE637}" srcOrd="0" destOrd="0" presId="urn:microsoft.com/office/officeart/2005/8/layout/vList5"/>
    <dgm:cxn modelId="{3AAFEB7A-C1FC-4BFB-8241-FD043C337BCE}" srcId="{C58CF49A-BECC-4E16-9BA5-6C1B115FECC7}" destId="{F35ADD7F-FCAE-42D1-9270-A6FCD910E435}" srcOrd="5" destOrd="0" parTransId="{28676E05-D99A-4119-8FA1-B4C9314A2FFA}" sibTransId="{85ED8CBC-C95C-48E5-960A-4552B0E04390}"/>
    <dgm:cxn modelId="{2AB8C38D-2EE2-4B94-8AF8-B47A4EE5B833}" srcId="{C58CF49A-BECC-4E16-9BA5-6C1B115FECC7}" destId="{08E3F5DF-2029-435C-8E7B-460B4DCD7D72}" srcOrd="1" destOrd="0" parTransId="{4F179034-2F9C-4430-B8EB-996167607BA6}" sibTransId="{0497600E-5800-40E3-B3E0-F9D18504EEB0}"/>
    <dgm:cxn modelId="{0834EB92-9910-4091-B694-6FE88818E10E}" type="presOf" srcId="{08E3F5DF-2029-435C-8E7B-460B4DCD7D72}" destId="{CE61BBD5-DDC8-4F47-9FCB-145001FD04EC}" srcOrd="0" destOrd="0" presId="urn:microsoft.com/office/officeart/2005/8/layout/vList5"/>
    <dgm:cxn modelId="{71629496-3A62-4109-A48C-879FE6E7C96C}" type="presOf" srcId="{F2C39376-EC32-43B9-A5E9-1CC6E5D87D0D}" destId="{60975155-2103-4DC4-8821-210A79A4B592}" srcOrd="0" destOrd="0" presId="urn:microsoft.com/office/officeart/2005/8/layout/vList5"/>
    <dgm:cxn modelId="{14F6E899-5685-4F29-A1BB-3A13286CE0DA}" srcId="{C58CF49A-BECC-4E16-9BA5-6C1B115FECC7}" destId="{4EB02B3F-E2C6-49C1-A9FC-77624A45B953}" srcOrd="0" destOrd="0" parTransId="{5229B8A1-E5C5-4524-9565-27D99F0351F2}" sibTransId="{70083CDF-9756-41C2-AEF3-EDE2D5103F58}"/>
    <dgm:cxn modelId="{CCD067A7-2473-4C68-9EEC-64B629C12822}" type="presOf" srcId="{06210C9D-9F3D-47DC-9FEB-167490AC70CE}" destId="{A53BB361-808E-43CE-91BB-8A796D038145}" srcOrd="0" destOrd="0" presId="urn:microsoft.com/office/officeart/2005/8/layout/vList5"/>
    <dgm:cxn modelId="{DE1E0DAC-F6DA-4081-BE6B-97E85FB43414}" type="presOf" srcId="{20606C7D-ED0C-4C77-B478-7E9EE6A2D2B5}" destId="{F710C555-82CC-467C-845B-504D4C5503FE}" srcOrd="0" destOrd="0" presId="urn:microsoft.com/office/officeart/2005/8/layout/vList5"/>
    <dgm:cxn modelId="{DF458FAC-47E4-49D2-901D-55DD8151FCD5}" type="presOf" srcId="{DB880B5C-E051-4F71-88EA-4AF8302ED3A1}" destId="{A26E2BF5-5CA5-4FE1-94C5-55EEBE83DE2A}" srcOrd="0" destOrd="0" presId="urn:microsoft.com/office/officeart/2005/8/layout/vList5"/>
    <dgm:cxn modelId="{C9B3ACB6-AD62-404E-BEA3-B0B44A603C83}" srcId="{C58CF49A-BECC-4E16-9BA5-6C1B115FECC7}" destId="{78F25B05-EB18-44E0-ADDF-3FCE4DBE4E24}" srcOrd="4" destOrd="0" parTransId="{995CFBD3-BCD2-4E3B-8768-610CBE68DBD0}" sibTransId="{A486FB3B-0A57-426D-9158-18C4376554CF}"/>
    <dgm:cxn modelId="{89034EC1-62C2-437C-897D-71D1BBC9F1C6}" type="presOf" srcId="{78F25B05-EB18-44E0-ADDF-3FCE4DBE4E24}" destId="{86259BD3-FB3D-4585-88DE-43406CD01570}" srcOrd="0" destOrd="0" presId="urn:microsoft.com/office/officeart/2005/8/layout/vList5"/>
    <dgm:cxn modelId="{D63C63D3-D88F-4532-9865-2CF2072B3A38}" srcId="{C58CF49A-BECC-4E16-9BA5-6C1B115FECC7}" destId="{20606C7D-ED0C-4C77-B478-7E9EE6A2D2B5}" srcOrd="9" destOrd="0" parTransId="{3C28BC5A-E258-4E9C-B547-15CF42628A88}" sibTransId="{75EA4E32-4354-4129-9408-B3E87ED01094}"/>
    <dgm:cxn modelId="{5027E5E4-5414-4E90-BBB7-B4F680A5E568}" srcId="{C58CF49A-BECC-4E16-9BA5-6C1B115FECC7}" destId="{06210C9D-9F3D-47DC-9FEB-167490AC70CE}" srcOrd="7" destOrd="0" parTransId="{8EA2C5E2-06AA-4408-B47E-AD19E01F169D}" sibTransId="{C4CA1AED-4B30-45BF-AD85-D1CDC3EC6B83}"/>
    <dgm:cxn modelId="{523FE6ED-0027-4BC4-801A-7703BDAD91A6}" srcId="{C58CF49A-BECC-4E16-9BA5-6C1B115FECC7}" destId="{F2C39376-EC32-43B9-A5E9-1CC6E5D87D0D}" srcOrd="3" destOrd="0" parTransId="{38B627D1-C8D5-4393-8C98-6C964FE1C1C1}" sibTransId="{777FCFDF-6C2E-4D66-906E-9F2DDC31AACC}"/>
    <dgm:cxn modelId="{3354350B-9373-46FB-BA45-DB49C66B3F8B}" type="presParOf" srcId="{E223A195-1B4C-4F28-A1A6-FEF5D853DEFB}" destId="{6A41826E-73FF-4881-9FAC-E8CB93269725}" srcOrd="0" destOrd="0" presId="urn:microsoft.com/office/officeart/2005/8/layout/vList5"/>
    <dgm:cxn modelId="{EDCAC077-C004-46C7-9587-4F42A527159D}" type="presParOf" srcId="{6A41826E-73FF-4881-9FAC-E8CB93269725}" destId="{A2013937-27BD-4A0E-ABAC-F0C045633A19}" srcOrd="0" destOrd="0" presId="urn:microsoft.com/office/officeart/2005/8/layout/vList5"/>
    <dgm:cxn modelId="{640F46E2-B0BA-4B6B-B000-903364C834E1}" type="presParOf" srcId="{E223A195-1B4C-4F28-A1A6-FEF5D853DEFB}" destId="{28D26DEC-E84B-461C-AF33-45C2F37BF709}" srcOrd="1" destOrd="0" presId="urn:microsoft.com/office/officeart/2005/8/layout/vList5"/>
    <dgm:cxn modelId="{A9C9ED60-9A9E-4296-A3DF-531DD545F338}" type="presParOf" srcId="{E223A195-1B4C-4F28-A1A6-FEF5D853DEFB}" destId="{2025AE8D-FC53-41FF-9ACF-AD7E3C3D9C48}" srcOrd="2" destOrd="0" presId="urn:microsoft.com/office/officeart/2005/8/layout/vList5"/>
    <dgm:cxn modelId="{3E6B918F-FDA1-45C6-8C66-883A84CAFAD0}" type="presParOf" srcId="{2025AE8D-FC53-41FF-9ACF-AD7E3C3D9C48}" destId="{CE61BBD5-DDC8-4F47-9FCB-145001FD04EC}" srcOrd="0" destOrd="0" presId="urn:microsoft.com/office/officeart/2005/8/layout/vList5"/>
    <dgm:cxn modelId="{D46C671D-D182-4C0A-8A71-D6D53491B952}" type="presParOf" srcId="{E223A195-1B4C-4F28-A1A6-FEF5D853DEFB}" destId="{7B7A4DE0-06C6-4A38-8C8A-5435902394A3}" srcOrd="3" destOrd="0" presId="urn:microsoft.com/office/officeart/2005/8/layout/vList5"/>
    <dgm:cxn modelId="{799491F3-FBEF-4440-81FD-37213D0DFE26}" type="presParOf" srcId="{E223A195-1B4C-4F28-A1A6-FEF5D853DEFB}" destId="{8ED153B4-4A37-419A-B6EF-436ADF7E31E8}" srcOrd="4" destOrd="0" presId="urn:microsoft.com/office/officeart/2005/8/layout/vList5"/>
    <dgm:cxn modelId="{4A601C4C-0CF3-43B4-A8DC-12BDD7D08F92}" type="presParOf" srcId="{8ED153B4-4A37-419A-B6EF-436ADF7E31E8}" destId="{ED9D4963-E797-4BED-A9ED-E9E57988A94A}" srcOrd="0" destOrd="0" presId="urn:microsoft.com/office/officeart/2005/8/layout/vList5"/>
    <dgm:cxn modelId="{6CBEC1B6-4077-40FE-9EB8-12E893CC0400}" type="presParOf" srcId="{E223A195-1B4C-4F28-A1A6-FEF5D853DEFB}" destId="{514D292E-7AE9-455C-8CC2-B035F1445782}" srcOrd="5" destOrd="0" presId="urn:microsoft.com/office/officeart/2005/8/layout/vList5"/>
    <dgm:cxn modelId="{601AEE23-4068-4CB9-AF14-0BE6B39AB2F6}" type="presParOf" srcId="{E223A195-1B4C-4F28-A1A6-FEF5D853DEFB}" destId="{0508E8A6-F198-40C3-A154-EB424CBA20AF}" srcOrd="6" destOrd="0" presId="urn:microsoft.com/office/officeart/2005/8/layout/vList5"/>
    <dgm:cxn modelId="{24B75C01-170C-4F15-A9A3-EE39D753CC5E}" type="presParOf" srcId="{0508E8A6-F198-40C3-A154-EB424CBA20AF}" destId="{60975155-2103-4DC4-8821-210A79A4B592}" srcOrd="0" destOrd="0" presId="urn:microsoft.com/office/officeart/2005/8/layout/vList5"/>
    <dgm:cxn modelId="{DB1778DB-6FF1-4EC4-B87C-9445C79AC7C3}" type="presParOf" srcId="{E223A195-1B4C-4F28-A1A6-FEF5D853DEFB}" destId="{7CD5943A-A159-4FD4-B642-05587A1E21B5}" srcOrd="7" destOrd="0" presId="urn:microsoft.com/office/officeart/2005/8/layout/vList5"/>
    <dgm:cxn modelId="{B8D8374B-F1A3-40DC-9565-0D6455A847CD}" type="presParOf" srcId="{E223A195-1B4C-4F28-A1A6-FEF5D853DEFB}" destId="{8510FD23-8EC6-4CA5-818E-12FB766B0E2B}" srcOrd="8" destOrd="0" presId="urn:microsoft.com/office/officeart/2005/8/layout/vList5"/>
    <dgm:cxn modelId="{266C222A-AE5B-4EC3-B49B-7758448ADDDD}" type="presParOf" srcId="{8510FD23-8EC6-4CA5-818E-12FB766B0E2B}" destId="{86259BD3-FB3D-4585-88DE-43406CD01570}" srcOrd="0" destOrd="0" presId="urn:microsoft.com/office/officeart/2005/8/layout/vList5"/>
    <dgm:cxn modelId="{09910A78-7F1F-42EF-A814-68CBF3B3BE71}" type="presParOf" srcId="{E223A195-1B4C-4F28-A1A6-FEF5D853DEFB}" destId="{8BEF1510-967F-4A49-911E-3D531E82DE0F}" srcOrd="9" destOrd="0" presId="urn:microsoft.com/office/officeart/2005/8/layout/vList5"/>
    <dgm:cxn modelId="{958C5821-469B-48E3-8EAD-D0AAB45C61A8}" type="presParOf" srcId="{E223A195-1B4C-4F28-A1A6-FEF5D853DEFB}" destId="{012C6CB6-975F-4CD5-A6AD-4983F231EAEE}" srcOrd="10" destOrd="0" presId="urn:microsoft.com/office/officeart/2005/8/layout/vList5"/>
    <dgm:cxn modelId="{5F1AF805-D132-41F1-872A-894B1054A30A}" type="presParOf" srcId="{012C6CB6-975F-4CD5-A6AD-4983F231EAEE}" destId="{CC9D89D7-DDE9-4A0B-897C-1E80149AE637}" srcOrd="0" destOrd="0" presId="urn:microsoft.com/office/officeart/2005/8/layout/vList5"/>
    <dgm:cxn modelId="{4986F582-528A-46BA-88A5-7460AAD589EF}" type="presParOf" srcId="{E223A195-1B4C-4F28-A1A6-FEF5D853DEFB}" destId="{67B5197F-C71D-4FD0-99EF-DFB3875062F8}" srcOrd="11" destOrd="0" presId="urn:microsoft.com/office/officeart/2005/8/layout/vList5"/>
    <dgm:cxn modelId="{7BCBD436-A662-4B58-8E18-F07F4C92C2AD}" type="presParOf" srcId="{E223A195-1B4C-4F28-A1A6-FEF5D853DEFB}" destId="{78ABA73D-D5D2-4E84-99CE-EA599B6F43A0}" srcOrd="12" destOrd="0" presId="urn:microsoft.com/office/officeart/2005/8/layout/vList5"/>
    <dgm:cxn modelId="{0E86250B-6545-43A0-B305-EF5E62F1E324}" type="presParOf" srcId="{78ABA73D-D5D2-4E84-99CE-EA599B6F43A0}" destId="{A26E2BF5-5CA5-4FE1-94C5-55EEBE83DE2A}" srcOrd="0" destOrd="0" presId="urn:microsoft.com/office/officeart/2005/8/layout/vList5"/>
    <dgm:cxn modelId="{A1185DE3-164B-4FF0-A094-4804F5897C87}" type="presParOf" srcId="{E223A195-1B4C-4F28-A1A6-FEF5D853DEFB}" destId="{B6E7E2FD-87A2-426B-9D42-BB276891D436}" srcOrd="13" destOrd="0" presId="urn:microsoft.com/office/officeart/2005/8/layout/vList5"/>
    <dgm:cxn modelId="{3954BC23-736B-46D3-91A6-6A29F4B314E9}" type="presParOf" srcId="{E223A195-1B4C-4F28-A1A6-FEF5D853DEFB}" destId="{9E6D92C3-1A42-46EB-A27E-132CC051A121}" srcOrd="14" destOrd="0" presId="urn:microsoft.com/office/officeart/2005/8/layout/vList5"/>
    <dgm:cxn modelId="{3886441E-8903-4909-AA4D-6F587423415F}" type="presParOf" srcId="{9E6D92C3-1A42-46EB-A27E-132CC051A121}" destId="{A53BB361-808E-43CE-91BB-8A796D038145}" srcOrd="0" destOrd="0" presId="urn:microsoft.com/office/officeart/2005/8/layout/vList5"/>
    <dgm:cxn modelId="{694A4960-53C5-4C80-8AA3-45F1EB3DA230}" type="presParOf" srcId="{E223A195-1B4C-4F28-A1A6-FEF5D853DEFB}" destId="{9752D8FF-384B-43B0-BFC8-5AA0E69B6031}" srcOrd="15" destOrd="0" presId="urn:microsoft.com/office/officeart/2005/8/layout/vList5"/>
    <dgm:cxn modelId="{FD2A65C8-1BEC-4293-990B-AA16B5794E64}" type="presParOf" srcId="{E223A195-1B4C-4F28-A1A6-FEF5D853DEFB}" destId="{8F03AAEE-D8A0-41B7-A9C2-AC1D9E1CF8F8}" srcOrd="16" destOrd="0" presId="urn:microsoft.com/office/officeart/2005/8/layout/vList5"/>
    <dgm:cxn modelId="{0D4F7648-80E6-4FA0-999C-E40206877046}" type="presParOf" srcId="{8F03AAEE-D8A0-41B7-A9C2-AC1D9E1CF8F8}" destId="{5E7BD6D2-CD74-4261-AC69-724E9B9D7476}" srcOrd="0" destOrd="0" presId="urn:microsoft.com/office/officeart/2005/8/layout/vList5"/>
    <dgm:cxn modelId="{727E3524-920A-4C78-A3ED-84FE58A0B488}" type="presParOf" srcId="{E223A195-1B4C-4F28-A1A6-FEF5D853DEFB}" destId="{39304678-F827-410D-850F-2DA1442010D9}" srcOrd="17" destOrd="0" presId="urn:microsoft.com/office/officeart/2005/8/layout/vList5"/>
    <dgm:cxn modelId="{F3D9E9B2-9EAB-46DF-A2A0-5CCD7FDFF708}" type="presParOf" srcId="{E223A195-1B4C-4F28-A1A6-FEF5D853DEFB}" destId="{0E73AE84-D384-4D9A-98D4-42BB8B10A547}" srcOrd="18" destOrd="0" presId="urn:microsoft.com/office/officeart/2005/8/layout/vList5"/>
    <dgm:cxn modelId="{5198DD34-B12E-4C74-B073-91909B1C8DEA}" type="presParOf" srcId="{0E73AE84-D384-4D9A-98D4-42BB8B10A547}" destId="{F710C555-82CC-467C-845B-504D4C5503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2913B-B67F-4A6C-97C4-0BB847639D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LID4096"/>
        </a:p>
      </dgm:t>
    </dgm:pt>
    <dgm:pt modelId="{B0820854-AEA2-46EE-8B67-D876866FC140}">
      <dgm:prSet/>
      <dgm:spPr/>
      <dgm:t>
        <a:bodyPr/>
        <a:lstStyle/>
        <a:p>
          <a:r>
            <a:rPr lang="uk-UA"/>
            <a:t>Умовні назви для зон:</a:t>
          </a:r>
          <a:endParaRPr lang="ru-UA"/>
        </a:p>
      </dgm:t>
    </dgm:pt>
    <dgm:pt modelId="{0A7DC435-BBBE-4945-A93F-F8446E974ABC}" type="parTrans" cxnId="{12A1ADE0-F8F2-4733-965A-D6959901B9C9}">
      <dgm:prSet/>
      <dgm:spPr/>
      <dgm:t>
        <a:bodyPr/>
        <a:lstStyle/>
        <a:p>
          <a:endParaRPr lang="LID4096"/>
        </a:p>
      </dgm:t>
    </dgm:pt>
    <dgm:pt modelId="{05927BF5-C886-455E-BF4E-F4F0EF0D7005}" type="sibTrans" cxnId="{12A1ADE0-F8F2-4733-965A-D6959901B9C9}">
      <dgm:prSet/>
      <dgm:spPr/>
      <dgm:t>
        <a:bodyPr/>
        <a:lstStyle/>
        <a:p>
          <a:endParaRPr lang="LID4096"/>
        </a:p>
      </dgm:t>
    </dgm:pt>
    <dgm:pt modelId="{AECE2A10-A973-40F6-9BAA-F0B1A3D8B36B}">
      <dgm:prSet/>
      <dgm:spPr/>
      <dgm:t>
        <a:bodyPr/>
        <a:lstStyle/>
        <a:p>
          <a:r>
            <a:rPr lang="uk-UA"/>
            <a:t>Поліська</a:t>
          </a:r>
          <a:endParaRPr lang="ru-UA"/>
        </a:p>
      </dgm:t>
    </dgm:pt>
    <dgm:pt modelId="{40E36C49-76B8-47ED-B3A7-11B357C84817}" type="parTrans" cxnId="{BEE57753-AA02-4068-86EB-9A31068168D9}">
      <dgm:prSet/>
      <dgm:spPr/>
      <dgm:t>
        <a:bodyPr/>
        <a:lstStyle/>
        <a:p>
          <a:endParaRPr lang="LID4096"/>
        </a:p>
      </dgm:t>
    </dgm:pt>
    <dgm:pt modelId="{62253794-3861-46CF-8A52-CE9DFA4B72F8}" type="sibTrans" cxnId="{BEE57753-AA02-4068-86EB-9A31068168D9}">
      <dgm:prSet/>
      <dgm:spPr/>
      <dgm:t>
        <a:bodyPr/>
        <a:lstStyle/>
        <a:p>
          <a:endParaRPr lang="LID4096"/>
        </a:p>
      </dgm:t>
    </dgm:pt>
    <dgm:pt modelId="{6A55948D-9D57-4452-864D-46A9CAC0ABB1}">
      <dgm:prSet/>
      <dgm:spPr/>
      <dgm:t>
        <a:bodyPr/>
        <a:lstStyle/>
        <a:p>
          <a:r>
            <a:rPr lang="uk-UA"/>
            <a:t>Лісостепова</a:t>
          </a:r>
          <a:endParaRPr lang="ru-UA"/>
        </a:p>
      </dgm:t>
    </dgm:pt>
    <dgm:pt modelId="{611A01C6-7738-4E16-B164-E1C9440E4753}" type="parTrans" cxnId="{BEF6ACB4-FB70-4CCC-B2B2-BB77EDA97FDF}">
      <dgm:prSet/>
      <dgm:spPr/>
      <dgm:t>
        <a:bodyPr/>
        <a:lstStyle/>
        <a:p>
          <a:endParaRPr lang="LID4096"/>
        </a:p>
      </dgm:t>
    </dgm:pt>
    <dgm:pt modelId="{B882B615-CF92-43DA-A852-00751879BB6E}" type="sibTrans" cxnId="{BEF6ACB4-FB70-4CCC-B2B2-BB77EDA97FDF}">
      <dgm:prSet/>
      <dgm:spPr/>
      <dgm:t>
        <a:bodyPr/>
        <a:lstStyle/>
        <a:p>
          <a:endParaRPr lang="LID4096"/>
        </a:p>
      </dgm:t>
    </dgm:pt>
    <dgm:pt modelId="{C1E079BA-141F-48DF-AE5D-3969495B6B27}">
      <dgm:prSet/>
      <dgm:spPr/>
      <dgm:t>
        <a:bodyPr/>
        <a:lstStyle/>
        <a:p>
          <a:r>
            <a:rPr lang="uk-UA"/>
            <a:t>Північностепова</a:t>
          </a:r>
          <a:endParaRPr lang="ru-UA"/>
        </a:p>
      </dgm:t>
    </dgm:pt>
    <dgm:pt modelId="{E91F4306-2646-4656-9A09-915800F67D35}" type="parTrans" cxnId="{E607D563-AC77-4BBB-8D32-BC50020DF01D}">
      <dgm:prSet/>
      <dgm:spPr/>
      <dgm:t>
        <a:bodyPr/>
        <a:lstStyle/>
        <a:p>
          <a:endParaRPr lang="LID4096"/>
        </a:p>
      </dgm:t>
    </dgm:pt>
    <dgm:pt modelId="{837EF6D3-1B31-489D-802B-96A57A4546EA}" type="sibTrans" cxnId="{E607D563-AC77-4BBB-8D32-BC50020DF01D}">
      <dgm:prSet/>
      <dgm:spPr/>
      <dgm:t>
        <a:bodyPr/>
        <a:lstStyle/>
        <a:p>
          <a:endParaRPr lang="LID4096"/>
        </a:p>
      </dgm:t>
    </dgm:pt>
    <dgm:pt modelId="{2941A958-9D2E-407A-AE58-79039DECADB7}">
      <dgm:prSet/>
      <dgm:spPr/>
      <dgm:t>
        <a:bodyPr/>
        <a:lstStyle/>
        <a:p>
          <a:r>
            <a:rPr lang="uk-UA"/>
            <a:t>Середньостепова</a:t>
          </a:r>
          <a:endParaRPr lang="ru-UA"/>
        </a:p>
      </dgm:t>
    </dgm:pt>
    <dgm:pt modelId="{2731C546-4112-4635-92B1-51CE6D4D461A}" type="parTrans" cxnId="{1BC7FDAB-85A8-450D-8F1B-DA98B68E173A}">
      <dgm:prSet/>
      <dgm:spPr/>
      <dgm:t>
        <a:bodyPr/>
        <a:lstStyle/>
        <a:p>
          <a:endParaRPr lang="LID4096"/>
        </a:p>
      </dgm:t>
    </dgm:pt>
    <dgm:pt modelId="{204282FE-E5F9-42A8-91D4-F390A3D2C7A3}" type="sibTrans" cxnId="{1BC7FDAB-85A8-450D-8F1B-DA98B68E173A}">
      <dgm:prSet/>
      <dgm:spPr/>
      <dgm:t>
        <a:bodyPr/>
        <a:lstStyle/>
        <a:p>
          <a:endParaRPr lang="LID4096"/>
        </a:p>
      </dgm:t>
    </dgm:pt>
    <dgm:pt modelId="{277EF5C3-6933-4BE4-A96E-87A0660E3A4C}">
      <dgm:prSet/>
      <dgm:spPr/>
      <dgm:t>
        <a:bodyPr/>
        <a:lstStyle/>
        <a:p>
          <a:r>
            <a:rPr lang="uk-UA"/>
            <a:t>Південностепова</a:t>
          </a:r>
          <a:endParaRPr lang="ru-UA"/>
        </a:p>
      </dgm:t>
    </dgm:pt>
    <dgm:pt modelId="{94DFA664-1FE1-4CFC-BD70-22C03299FA93}" type="parTrans" cxnId="{F144DDB4-78B3-4141-AFEC-CECAFB9E2564}">
      <dgm:prSet/>
      <dgm:spPr/>
      <dgm:t>
        <a:bodyPr/>
        <a:lstStyle/>
        <a:p>
          <a:endParaRPr lang="LID4096"/>
        </a:p>
      </dgm:t>
    </dgm:pt>
    <dgm:pt modelId="{FF29C7E1-EC36-4C16-8906-9AD932825BD8}" type="sibTrans" cxnId="{F144DDB4-78B3-4141-AFEC-CECAFB9E2564}">
      <dgm:prSet/>
      <dgm:spPr/>
      <dgm:t>
        <a:bodyPr/>
        <a:lstStyle/>
        <a:p>
          <a:endParaRPr lang="LID4096"/>
        </a:p>
      </dgm:t>
    </dgm:pt>
    <dgm:pt modelId="{1B382368-7CE1-47C0-B75B-C5F5A4C04262}">
      <dgm:prSet/>
      <dgm:spPr/>
      <dgm:t>
        <a:bodyPr/>
        <a:lstStyle/>
        <a:p>
          <a:r>
            <a:rPr lang="uk-UA"/>
            <a:t>Карпатська </a:t>
          </a:r>
          <a:endParaRPr lang="ru-UA"/>
        </a:p>
      </dgm:t>
    </dgm:pt>
    <dgm:pt modelId="{61AC3C72-C61F-41D1-9D20-4B14DEF3E23B}" type="parTrans" cxnId="{23757AFF-EEB7-4EDD-8A78-FE224D7C34FA}">
      <dgm:prSet/>
      <dgm:spPr/>
      <dgm:t>
        <a:bodyPr/>
        <a:lstStyle/>
        <a:p>
          <a:endParaRPr lang="LID4096"/>
        </a:p>
      </dgm:t>
    </dgm:pt>
    <dgm:pt modelId="{51125BDA-B753-4A5B-ABFB-31281DA87D68}" type="sibTrans" cxnId="{23757AFF-EEB7-4EDD-8A78-FE224D7C34FA}">
      <dgm:prSet/>
      <dgm:spPr/>
      <dgm:t>
        <a:bodyPr/>
        <a:lstStyle/>
        <a:p>
          <a:endParaRPr lang="LID4096"/>
        </a:p>
      </dgm:t>
    </dgm:pt>
    <dgm:pt modelId="{30F92D04-054D-4C3D-989D-CA4A38AFDF1B}">
      <dgm:prSet/>
      <dgm:spPr/>
      <dgm:t>
        <a:bodyPr/>
        <a:lstStyle/>
        <a:p>
          <a:r>
            <a:rPr lang="uk-UA"/>
            <a:t>Закарпатська</a:t>
          </a:r>
          <a:endParaRPr lang="ru-UA"/>
        </a:p>
      </dgm:t>
    </dgm:pt>
    <dgm:pt modelId="{6B2A6A5B-27FC-4826-B165-805F1168006A}" type="parTrans" cxnId="{831EEF89-F8AE-436A-A68D-2856327D87B5}">
      <dgm:prSet/>
      <dgm:spPr/>
      <dgm:t>
        <a:bodyPr/>
        <a:lstStyle/>
        <a:p>
          <a:endParaRPr lang="LID4096"/>
        </a:p>
      </dgm:t>
    </dgm:pt>
    <dgm:pt modelId="{3A856084-99CD-4DB1-829D-315E05219EE8}" type="sibTrans" cxnId="{831EEF89-F8AE-436A-A68D-2856327D87B5}">
      <dgm:prSet/>
      <dgm:spPr/>
      <dgm:t>
        <a:bodyPr/>
        <a:lstStyle/>
        <a:p>
          <a:endParaRPr lang="LID4096"/>
        </a:p>
      </dgm:t>
    </dgm:pt>
    <dgm:pt modelId="{F0C4A85D-649F-4A28-94DD-F5142955D090}">
      <dgm:prSet/>
      <dgm:spPr/>
      <dgm:t>
        <a:bodyPr/>
        <a:lstStyle/>
        <a:p>
          <a:r>
            <a:rPr lang="uk-UA"/>
            <a:t>Південного берега Криму</a:t>
          </a:r>
          <a:endParaRPr lang="ru-UA"/>
        </a:p>
      </dgm:t>
    </dgm:pt>
    <dgm:pt modelId="{FF75C4C0-A842-47E3-9E25-4B121319ADF8}" type="parTrans" cxnId="{7CFBE7E2-33C1-4C36-9556-F4A398F43F1A}">
      <dgm:prSet/>
      <dgm:spPr/>
      <dgm:t>
        <a:bodyPr/>
        <a:lstStyle/>
        <a:p>
          <a:endParaRPr lang="LID4096"/>
        </a:p>
      </dgm:t>
    </dgm:pt>
    <dgm:pt modelId="{DBD92709-4CC5-4FE8-A8A1-D2CE804F39EB}" type="sibTrans" cxnId="{7CFBE7E2-33C1-4C36-9556-F4A398F43F1A}">
      <dgm:prSet/>
      <dgm:spPr/>
      <dgm:t>
        <a:bodyPr/>
        <a:lstStyle/>
        <a:p>
          <a:endParaRPr lang="LID4096"/>
        </a:p>
      </dgm:t>
    </dgm:pt>
    <dgm:pt modelId="{6A04B0E7-2FDB-401B-82B1-1588A769BA03}" type="pres">
      <dgm:prSet presAssocID="{E2C2913B-B67F-4A6C-97C4-0BB847639D60}" presName="linear" presStyleCnt="0">
        <dgm:presLayoutVars>
          <dgm:animLvl val="lvl"/>
          <dgm:resizeHandles val="exact"/>
        </dgm:presLayoutVars>
      </dgm:prSet>
      <dgm:spPr/>
    </dgm:pt>
    <dgm:pt modelId="{44202D7C-F835-43E0-8274-AC465C984616}" type="pres">
      <dgm:prSet presAssocID="{B0820854-AEA2-46EE-8B67-D876866FC14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248044F-2B93-4D93-B653-2E84FD37ABA3}" type="pres">
      <dgm:prSet presAssocID="{05927BF5-C886-455E-BF4E-F4F0EF0D7005}" presName="spacer" presStyleCnt="0"/>
      <dgm:spPr/>
    </dgm:pt>
    <dgm:pt modelId="{A238E702-5785-4D80-B707-FB4A1BF5BF34}" type="pres">
      <dgm:prSet presAssocID="{AECE2A10-A973-40F6-9BAA-F0B1A3D8B36B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72D4D31-48D7-41FE-9500-621D78F4F54B}" type="pres">
      <dgm:prSet presAssocID="{62253794-3861-46CF-8A52-CE9DFA4B72F8}" presName="spacer" presStyleCnt="0"/>
      <dgm:spPr/>
    </dgm:pt>
    <dgm:pt modelId="{73E3806E-8A9C-424D-8642-332E4B8515DF}" type="pres">
      <dgm:prSet presAssocID="{6A55948D-9D57-4452-864D-46A9CAC0ABB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CFE7F4F-714A-47FD-8E79-E571BD5BA95F}" type="pres">
      <dgm:prSet presAssocID="{B882B615-CF92-43DA-A852-00751879BB6E}" presName="spacer" presStyleCnt="0"/>
      <dgm:spPr/>
    </dgm:pt>
    <dgm:pt modelId="{E4F6E0D7-DF1D-4866-9013-AC9B485C1615}" type="pres">
      <dgm:prSet presAssocID="{C1E079BA-141F-48DF-AE5D-3969495B6B2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9F8CA613-6FB7-4428-AF22-32490B47642F}" type="pres">
      <dgm:prSet presAssocID="{837EF6D3-1B31-489D-802B-96A57A4546EA}" presName="spacer" presStyleCnt="0"/>
      <dgm:spPr/>
    </dgm:pt>
    <dgm:pt modelId="{F246A7F3-66EC-4356-A366-937B2042DD1B}" type="pres">
      <dgm:prSet presAssocID="{2941A958-9D2E-407A-AE58-79039DECADB7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4B244FFF-5707-4134-9E8F-E3E6B5FE44F3}" type="pres">
      <dgm:prSet presAssocID="{204282FE-E5F9-42A8-91D4-F390A3D2C7A3}" presName="spacer" presStyleCnt="0"/>
      <dgm:spPr/>
    </dgm:pt>
    <dgm:pt modelId="{19841AB7-74E6-4551-8309-AF8CE1D0D4BB}" type="pres">
      <dgm:prSet presAssocID="{277EF5C3-6933-4BE4-A96E-87A0660E3A4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60FB17A-2FEE-4207-9637-E24129CDF6C9}" type="pres">
      <dgm:prSet presAssocID="{FF29C7E1-EC36-4C16-8906-9AD932825BD8}" presName="spacer" presStyleCnt="0"/>
      <dgm:spPr/>
    </dgm:pt>
    <dgm:pt modelId="{CBCC6F96-E162-4E10-A841-1F47CA85123F}" type="pres">
      <dgm:prSet presAssocID="{1B382368-7CE1-47C0-B75B-C5F5A4C0426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06667431-A8EE-40AD-8323-A532D5E93929}" type="pres">
      <dgm:prSet presAssocID="{51125BDA-B753-4A5B-ABFB-31281DA87D68}" presName="spacer" presStyleCnt="0"/>
      <dgm:spPr/>
    </dgm:pt>
    <dgm:pt modelId="{DE8809C1-7CAA-45E2-8587-682EDFA342E6}" type="pres">
      <dgm:prSet presAssocID="{30F92D04-054D-4C3D-989D-CA4A38AFDF1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37E03522-353A-4AB5-A2F2-B4C057E3DDD2}" type="pres">
      <dgm:prSet presAssocID="{3A856084-99CD-4DB1-829D-315E05219EE8}" presName="spacer" presStyleCnt="0"/>
      <dgm:spPr/>
    </dgm:pt>
    <dgm:pt modelId="{5157CB56-6B7F-4886-A78B-0CE0BCF89AFD}" type="pres">
      <dgm:prSet presAssocID="{F0C4A85D-649F-4A28-94DD-F5142955D090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B3F0A28-7BA1-4C31-917D-1D7B72B5DEA8}" type="presOf" srcId="{6A55948D-9D57-4452-864D-46A9CAC0ABB1}" destId="{73E3806E-8A9C-424D-8642-332E4B8515DF}" srcOrd="0" destOrd="0" presId="urn:microsoft.com/office/officeart/2005/8/layout/vList2"/>
    <dgm:cxn modelId="{E607D563-AC77-4BBB-8D32-BC50020DF01D}" srcId="{E2C2913B-B67F-4A6C-97C4-0BB847639D60}" destId="{C1E079BA-141F-48DF-AE5D-3969495B6B27}" srcOrd="3" destOrd="0" parTransId="{E91F4306-2646-4656-9A09-915800F67D35}" sibTransId="{837EF6D3-1B31-489D-802B-96A57A4546EA}"/>
    <dgm:cxn modelId="{2EF2654B-8873-4D3B-8E4D-A8C528691037}" type="presOf" srcId="{C1E079BA-141F-48DF-AE5D-3969495B6B27}" destId="{E4F6E0D7-DF1D-4866-9013-AC9B485C1615}" srcOrd="0" destOrd="0" presId="urn:microsoft.com/office/officeart/2005/8/layout/vList2"/>
    <dgm:cxn modelId="{E9FE774B-BBD5-4D89-999C-692B55930096}" type="presOf" srcId="{AECE2A10-A973-40F6-9BAA-F0B1A3D8B36B}" destId="{A238E702-5785-4D80-B707-FB4A1BF5BF34}" srcOrd="0" destOrd="0" presId="urn:microsoft.com/office/officeart/2005/8/layout/vList2"/>
    <dgm:cxn modelId="{BEE57753-AA02-4068-86EB-9A31068168D9}" srcId="{E2C2913B-B67F-4A6C-97C4-0BB847639D60}" destId="{AECE2A10-A973-40F6-9BAA-F0B1A3D8B36B}" srcOrd="1" destOrd="0" parTransId="{40E36C49-76B8-47ED-B3A7-11B357C84817}" sibTransId="{62253794-3861-46CF-8A52-CE9DFA4B72F8}"/>
    <dgm:cxn modelId="{77668376-629C-4334-B4E9-6B39D0DC78B5}" type="presOf" srcId="{1B382368-7CE1-47C0-B75B-C5F5A4C04262}" destId="{CBCC6F96-E162-4E10-A841-1F47CA85123F}" srcOrd="0" destOrd="0" presId="urn:microsoft.com/office/officeart/2005/8/layout/vList2"/>
    <dgm:cxn modelId="{831EEF89-F8AE-436A-A68D-2856327D87B5}" srcId="{E2C2913B-B67F-4A6C-97C4-0BB847639D60}" destId="{30F92D04-054D-4C3D-989D-CA4A38AFDF1B}" srcOrd="7" destOrd="0" parTransId="{6B2A6A5B-27FC-4826-B165-805F1168006A}" sibTransId="{3A856084-99CD-4DB1-829D-315E05219EE8}"/>
    <dgm:cxn modelId="{3648CE8A-6844-4DCB-A148-D4779746A519}" type="presOf" srcId="{277EF5C3-6933-4BE4-A96E-87A0660E3A4C}" destId="{19841AB7-74E6-4551-8309-AF8CE1D0D4BB}" srcOrd="0" destOrd="0" presId="urn:microsoft.com/office/officeart/2005/8/layout/vList2"/>
    <dgm:cxn modelId="{4857048D-7322-4C3D-B32E-6E8D64EA1BF6}" type="presOf" srcId="{E2C2913B-B67F-4A6C-97C4-0BB847639D60}" destId="{6A04B0E7-2FDB-401B-82B1-1588A769BA03}" srcOrd="0" destOrd="0" presId="urn:microsoft.com/office/officeart/2005/8/layout/vList2"/>
    <dgm:cxn modelId="{DBC39A91-6590-4D6C-BD94-54E496A19250}" type="presOf" srcId="{30F92D04-054D-4C3D-989D-CA4A38AFDF1B}" destId="{DE8809C1-7CAA-45E2-8587-682EDFA342E6}" srcOrd="0" destOrd="0" presId="urn:microsoft.com/office/officeart/2005/8/layout/vList2"/>
    <dgm:cxn modelId="{1BC7FDAB-85A8-450D-8F1B-DA98B68E173A}" srcId="{E2C2913B-B67F-4A6C-97C4-0BB847639D60}" destId="{2941A958-9D2E-407A-AE58-79039DECADB7}" srcOrd="4" destOrd="0" parTransId="{2731C546-4112-4635-92B1-51CE6D4D461A}" sibTransId="{204282FE-E5F9-42A8-91D4-F390A3D2C7A3}"/>
    <dgm:cxn modelId="{BEF6ACB4-FB70-4CCC-B2B2-BB77EDA97FDF}" srcId="{E2C2913B-B67F-4A6C-97C4-0BB847639D60}" destId="{6A55948D-9D57-4452-864D-46A9CAC0ABB1}" srcOrd="2" destOrd="0" parTransId="{611A01C6-7738-4E16-B164-E1C9440E4753}" sibTransId="{B882B615-CF92-43DA-A852-00751879BB6E}"/>
    <dgm:cxn modelId="{F144DDB4-78B3-4141-AFEC-CECAFB9E2564}" srcId="{E2C2913B-B67F-4A6C-97C4-0BB847639D60}" destId="{277EF5C3-6933-4BE4-A96E-87A0660E3A4C}" srcOrd="5" destOrd="0" parTransId="{94DFA664-1FE1-4CFC-BD70-22C03299FA93}" sibTransId="{FF29C7E1-EC36-4C16-8906-9AD932825BD8}"/>
    <dgm:cxn modelId="{21EBF4BC-633A-4CBA-B6F1-CB344C6D00BB}" type="presOf" srcId="{B0820854-AEA2-46EE-8B67-D876866FC140}" destId="{44202D7C-F835-43E0-8274-AC465C984616}" srcOrd="0" destOrd="0" presId="urn:microsoft.com/office/officeart/2005/8/layout/vList2"/>
    <dgm:cxn modelId="{24CC54D6-BB3E-466A-85D0-EAB5087B7BE5}" type="presOf" srcId="{2941A958-9D2E-407A-AE58-79039DECADB7}" destId="{F246A7F3-66EC-4356-A366-937B2042DD1B}" srcOrd="0" destOrd="0" presId="urn:microsoft.com/office/officeart/2005/8/layout/vList2"/>
    <dgm:cxn modelId="{59D882D9-75A5-4AEA-99BD-EA9FCC01B490}" type="presOf" srcId="{F0C4A85D-649F-4A28-94DD-F5142955D090}" destId="{5157CB56-6B7F-4886-A78B-0CE0BCF89AFD}" srcOrd="0" destOrd="0" presId="urn:microsoft.com/office/officeart/2005/8/layout/vList2"/>
    <dgm:cxn modelId="{12A1ADE0-F8F2-4733-965A-D6959901B9C9}" srcId="{E2C2913B-B67F-4A6C-97C4-0BB847639D60}" destId="{B0820854-AEA2-46EE-8B67-D876866FC140}" srcOrd="0" destOrd="0" parTransId="{0A7DC435-BBBE-4945-A93F-F8446E974ABC}" sibTransId="{05927BF5-C886-455E-BF4E-F4F0EF0D7005}"/>
    <dgm:cxn modelId="{7CFBE7E2-33C1-4C36-9556-F4A398F43F1A}" srcId="{E2C2913B-B67F-4A6C-97C4-0BB847639D60}" destId="{F0C4A85D-649F-4A28-94DD-F5142955D090}" srcOrd="8" destOrd="0" parTransId="{FF75C4C0-A842-47E3-9E25-4B121319ADF8}" sibTransId="{DBD92709-4CC5-4FE8-A8A1-D2CE804F39EB}"/>
    <dgm:cxn modelId="{23757AFF-EEB7-4EDD-8A78-FE224D7C34FA}" srcId="{E2C2913B-B67F-4A6C-97C4-0BB847639D60}" destId="{1B382368-7CE1-47C0-B75B-C5F5A4C04262}" srcOrd="6" destOrd="0" parTransId="{61AC3C72-C61F-41D1-9D20-4B14DEF3E23B}" sibTransId="{51125BDA-B753-4A5B-ABFB-31281DA87D68}"/>
    <dgm:cxn modelId="{D7397CE4-2B43-4790-A9F9-EE0342603EC3}" type="presParOf" srcId="{6A04B0E7-2FDB-401B-82B1-1588A769BA03}" destId="{44202D7C-F835-43E0-8274-AC465C984616}" srcOrd="0" destOrd="0" presId="urn:microsoft.com/office/officeart/2005/8/layout/vList2"/>
    <dgm:cxn modelId="{138C97D5-E55B-4587-96BA-7578945DF02B}" type="presParOf" srcId="{6A04B0E7-2FDB-401B-82B1-1588A769BA03}" destId="{F248044F-2B93-4D93-B653-2E84FD37ABA3}" srcOrd="1" destOrd="0" presId="urn:microsoft.com/office/officeart/2005/8/layout/vList2"/>
    <dgm:cxn modelId="{DCE34AFD-645F-4DA2-8197-709287445E6B}" type="presParOf" srcId="{6A04B0E7-2FDB-401B-82B1-1588A769BA03}" destId="{A238E702-5785-4D80-B707-FB4A1BF5BF34}" srcOrd="2" destOrd="0" presId="urn:microsoft.com/office/officeart/2005/8/layout/vList2"/>
    <dgm:cxn modelId="{4C6B9DDE-089A-4626-ACC0-CFC026BFB86D}" type="presParOf" srcId="{6A04B0E7-2FDB-401B-82B1-1588A769BA03}" destId="{972D4D31-48D7-41FE-9500-621D78F4F54B}" srcOrd="3" destOrd="0" presId="urn:microsoft.com/office/officeart/2005/8/layout/vList2"/>
    <dgm:cxn modelId="{46C65DC9-7604-46BF-A9CA-C57F3788123D}" type="presParOf" srcId="{6A04B0E7-2FDB-401B-82B1-1588A769BA03}" destId="{73E3806E-8A9C-424D-8642-332E4B8515DF}" srcOrd="4" destOrd="0" presId="urn:microsoft.com/office/officeart/2005/8/layout/vList2"/>
    <dgm:cxn modelId="{2F6FA70E-84B7-4129-B2C1-5B9B3C2799AB}" type="presParOf" srcId="{6A04B0E7-2FDB-401B-82B1-1588A769BA03}" destId="{1CFE7F4F-714A-47FD-8E79-E571BD5BA95F}" srcOrd="5" destOrd="0" presId="urn:microsoft.com/office/officeart/2005/8/layout/vList2"/>
    <dgm:cxn modelId="{874A913A-4891-4AA5-914F-38209B2BC866}" type="presParOf" srcId="{6A04B0E7-2FDB-401B-82B1-1588A769BA03}" destId="{E4F6E0D7-DF1D-4866-9013-AC9B485C1615}" srcOrd="6" destOrd="0" presId="urn:microsoft.com/office/officeart/2005/8/layout/vList2"/>
    <dgm:cxn modelId="{BA6DD1B4-D338-4462-8507-52CB3A61CA70}" type="presParOf" srcId="{6A04B0E7-2FDB-401B-82B1-1588A769BA03}" destId="{9F8CA613-6FB7-4428-AF22-32490B47642F}" srcOrd="7" destOrd="0" presId="urn:microsoft.com/office/officeart/2005/8/layout/vList2"/>
    <dgm:cxn modelId="{29610641-82D3-4986-9637-CA9F7ED4AD2F}" type="presParOf" srcId="{6A04B0E7-2FDB-401B-82B1-1588A769BA03}" destId="{F246A7F3-66EC-4356-A366-937B2042DD1B}" srcOrd="8" destOrd="0" presId="urn:microsoft.com/office/officeart/2005/8/layout/vList2"/>
    <dgm:cxn modelId="{5466003B-4B0F-438F-80CE-A8F10E57E32A}" type="presParOf" srcId="{6A04B0E7-2FDB-401B-82B1-1588A769BA03}" destId="{4B244FFF-5707-4134-9E8F-E3E6B5FE44F3}" srcOrd="9" destOrd="0" presId="urn:microsoft.com/office/officeart/2005/8/layout/vList2"/>
    <dgm:cxn modelId="{C7BA3954-CBC6-4AFA-B3DC-4AE816FCA128}" type="presParOf" srcId="{6A04B0E7-2FDB-401B-82B1-1588A769BA03}" destId="{19841AB7-74E6-4551-8309-AF8CE1D0D4BB}" srcOrd="10" destOrd="0" presId="urn:microsoft.com/office/officeart/2005/8/layout/vList2"/>
    <dgm:cxn modelId="{33AADC3A-2573-4A70-A965-69CD3F59F81D}" type="presParOf" srcId="{6A04B0E7-2FDB-401B-82B1-1588A769BA03}" destId="{660FB17A-2FEE-4207-9637-E24129CDF6C9}" srcOrd="11" destOrd="0" presId="urn:microsoft.com/office/officeart/2005/8/layout/vList2"/>
    <dgm:cxn modelId="{01F51BDE-6DEF-42BC-996C-28EB1D453BCF}" type="presParOf" srcId="{6A04B0E7-2FDB-401B-82B1-1588A769BA03}" destId="{CBCC6F96-E162-4E10-A841-1F47CA85123F}" srcOrd="12" destOrd="0" presId="urn:microsoft.com/office/officeart/2005/8/layout/vList2"/>
    <dgm:cxn modelId="{3F812181-3808-404D-A885-8EF082F4D696}" type="presParOf" srcId="{6A04B0E7-2FDB-401B-82B1-1588A769BA03}" destId="{06667431-A8EE-40AD-8323-A532D5E93929}" srcOrd="13" destOrd="0" presId="urn:microsoft.com/office/officeart/2005/8/layout/vList2"/>
    <dgm:cxn modelId="{339E24FB-0E88-48EA-874C-87675DF228D9}" type="presParOf" srcId="{6A04B0E7-2FDB-401B-82B1-1588A769BA03}" destId="{DE8809C1-7CAA-45E2-8587-682EDFA342E6}" srcOrd="14" destOrd="0" presId="urn:microsoft.com/office/officeart/2005/8/layout/vList2"/>
    <dgm:cxn modelId="{38CB7A51-DFE9-4250-9E57-F77C1B633884}" type="presParOf" srcId="{6A04B0E7-2FDB-401B-82B1-1588A769BA03}" destId="{37E03522-353A-4AB5-A2F2-B4C057E3DDD2}" srcOrd="15" destOrd="0" presId="urn:microsoft.com/office/officeart/2005/8/layout/vList2"/>
    <dgm:cxn modelId="{BB774677-359F-4FFA-A5A8-24C463A47762}" type="presParOf" srcId="{6A04B0E7-2FDB-401B-82B1-1588A769BA03}" destId="{5157CB56-6B7F-4886-A78B-0CE0BCF89AF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5DB4E-0D25-4A01-9A8F-EEBDE9689C04}">
      <dsp:nvSpPr>
        <dsp:cNvPr id="0" name=""/>
        <dsp:cNvSpPr/>
      </dsp:nvSpPr>
      <dsp:spPr>
        <a:xfrm>
          <a:off x="0" y="10259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1" kern="1200" dirty="0"/>
            <a:t>Структура тваринництва України  </a:t>
          </a:r>
          <a:endParaRPr lang="ru-UA" sz="3500" kern="1200" dirty="0"/>
        </a:p>
      </dsp:txBody>
      <dsp:txXfrm>
        <a:off x="40980" y="51239"/>
        <a:ext cx="1043364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3937-27BD-4A0E-ABAC-F0C045633A19}">
      <dsp:nvSpPr>
        <dsp:cNvPr id="0" name=""/>
        <dsp:cNvSpPr/>
      </dsp:nvSpPr>
      <dsp:spPr>
        <a:xfrm>
          <a:off x="3364992" y="3205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/>
            <a:t>Скотарство</a:t>
          </a:r>
          <a:endParaRPr lang="ru-UA" sz="2600" kern="1200" dirty="0"/>
        </a:p>
      </dsp:txBody>
      <dsp:txXfrm>
        <a:off x="3390384" y="28597"/>
        <a:ext cx="3734832" cy="469369"/>
      </dsp:txXfrm>
    </dsp:sp>
    <dsp:sp modelId="{CE61BBD5-DDC8-4F47-9FCB-145001FD04EC}">
      <dsp:nvSpPr>
        <dsp:cNvPr id="0" name=""/>
        <dsp:cNvSpPr/>
      </dsp:nvSpPr>
      <dsp:spPr>
        <a:xfrm>
          <a:off x="3364992" y="549366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Свинарство</a:t>
          </a:r>
          <a:endParaRPr lang="ru-UA" sz="2600" kern="1200"/>
        </a:p>
      </dsp:txBody>
      <dsp:txXfrm>
        <a:off x="3390384" y="574758"/>
        <a:ext cx="3734832" cy="469369"/>
      </dsp:txXfrm>
    </dsp:sp>
    <dsp:sp modelId="{ED9D4963-E797-4BED-A9ED-E9E57988A94A}">
      <dsp:nvSpPr>
        <dsp:cNvPr id="0" name=""/>
        <dsp:cNvSpPr/>
      </dsp:nvSpPr>
      <dsp:spPr>
        <a:xfrm>
          <a:off x="3364992" y="1095527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Птахівництво</a:t>
          </a:r>
          <a:endParaRPr lang="ru-UA" sz="2600" kern="1200"/>
        </a:p>
      </dsp:txBody>
      <dsp:txXfrm>
        <a:off x="3390384" y="1120919"/>
        <a:ext cx="3734832" cy="469369"/>
      </dsp:txXfrm>
    </dsp:sp>
    <dsp:sp modelId="{60975155-2103-4DC4-8821-210A79A4B592}">
      <dsp:nvSpPr>
        <dsp:cNvPr id="0" name=""/>
        <dsp:cNvSpPr/>
      </dsp:nvSpPr>
      <dsp:spPr>
        <a:xfrm>
          <a:off x="3364992" y="1641688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Вівчарство</a:t>
          </a:r>
          <a:endParaRPr lang="ru-UA" sz="2600" kern="1200"/>
        </a:p>
      </dsp:txBody>
      <dsp:txXfrm>
        <a:off x="3390384" y="1667080"/>
        <a:ext cx="3734832" cy="469369"/>
      </dsp:txXfrm>
    </dsp:sp>
    <dsp:sp modelId="{86259BD3-FB3D-4585-88DE-43406CD01570}">
      <dsp:nvSpPr>
        <dsp:cNvPr id="0" name=""/>
        <dsp:cNvSpPr/>
      </dsp:nvSpPr>
      <dsp:spPr>
        <a:xfrm>
          <a:off x="3364992" y="2187848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Конярство</a:t>
          </a:r>
          <a:endParaRPr lang="ru-UA" sz="2600" kern="1200"/>
        </a:p>
      </dsp:txBody>
      <dsp:txXfrm>
        <a:off x="3390384" y="2213240"/>
        <a:ext cx="3734832" cy="469369"/>
      </dsp:txXfrm>
    </dsp:sp>
    <dsp:sp modelId="{CC9D89D7-DDE9-4A0B-897C-1E80149AE637}">
      <dsp:nvSpPr>
        <dsp:cNvPr id="0" name=""/>
        <dsp:cNvSpPr/>
      </dsp:nvSpPr>
      <dsp:spPr>
        <a:xfrm>
          <a:off x="3364992" y="2734009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Рибництво</a:t>
          </a:r>
          <a:endParaRPr lang="ru-UA" sz="2600" kern="1200"/>
        </a:p>
      </dsp:txBody>
      <dsp:txXfrm>
        <a:off x="3390384" y="2759401"/>
        <a:ext cx="3734832" cy="469369"/>
      </dsp:txXfrm>
    </dsp:sp>
    <dsp:sp modelId="{A26E2BF5-5CA5-4FE1-94C5-55EEBE83DE2A}">
      <dsp:nvSpPr>
        <dsp:cNvPr id="0" name=""/>
        <dsp:cNvSpPr/>
      </dsp:nvSpPr>
      <dsp:spPr>
        <a:xfrm>
          <a:off x="3364992" y="3280170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Звірівництво</a:t>
          </a:r>
          <a:endParaRPr lang="ru-UA" sz="2600" kern="1200"/>
        </a:p>
      </dsp:txBody>
      <dsp:txXfrm>
        <a:off x="3390384" y="3305562"/>
        <a:ext cx="3734832" cy="469369"/>
      </dsp:txXfrm>
    </dsp:sp>
    <dsp:sp modelId="{A53BB361-808E-43CE-91BB-8A796D038145}">
      <dsp:nvSpPr>
        <dsp:cNvPr id="0" name=""/>
        <dsp:cNvSpPr/>
      </dsp:nvSpPr>
      <dsp:spPr>
        <a:xfrm>
          <a:off x="3364992" y="3826331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Бджільництво</a:t>
          </a:r>
          <a:endParaRPr lang="ru-UA" sz="2600" kern="1200"/>
        </a:p>
      </dsp:txBody>
      <dsp:txXfrm>
        <a:off x="3390384" y="3851723"/>
        <a:ext cx="3734832" cy="469369"/>
      </dsp:txXfrm>
    </dsp:sp>
    <dsp:sp modelId="{5E7BD6D2-CD74-4261-AC69-724E9B9D7476}">
      <dsp:nvSpPr>
        <dsp:cNvPr id="0" name=""/>
        <dsp:cNvSpPr/>
      </dsp:nvSpPr>
      <dsp:spPr>
        <a:xfrm>
          <a:off x="3364992" y="4372492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Шовківництво</a:t>
          </a:r>
          <a:endParaRPr lang="ru-UA" sz="2600" kern="1200"/>
        </a:p>
      </dsp:txBody>
      <dsp:txXfrm>
        <a:off x="3390384" y="4397884"/>
        <a:ext cx="3734832" cy="469369"/>
      </dsp:txXfrm>
    </dsp:sp>
    <dsp:sp modelId="{F710C555-82CC-467C-845B-504D4C5503FE}">
      <dsp:nvSpPr>
        <dsp:cNvPr id="0" name=""/>
        <dsp:cNvSpPr/>
      </dsp:nvSpPr>
      <dsp:spPr>
        <a:xfrm>
          <a:off x="3364992" y="4918653"/>
          <a:ext cx="3785616" cy="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/>
            <a:t>Кролівництво</a:t>
          </a:r>
          <a:endParaRPr lang="ru-UA" sz="2600" kern="1200"/>
        </a:p>
      </dsp:txBody>
      <dsp:txXfrm>
        <a:off x="3390384" y="4944045"/>
        <a:ext cx="3734832" cy="469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2D7C-F835-43E0-8274-AC465C984616}">
      <dsp:nvSpPr>
        <dsp:cNvPr id="0" name=""/>
        <dsp:cNvSpPr/>
      </dsp:nvSpPr>
      <dsp:spPr>
        <a:xfrm>
          <a:off x="0" y="239357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Умовні назви для зон:</a:t>
          </a:r>
          <a:endParaRPr lang="ru-UA" sz="2300" kern="1200"/>
        </a:p>
      </dsp:txBody>
      <dsp:txXfrm>
        <a:off x="26930" y="266287"/>
        <a:ext cx="3355166" cy="497795"/>
      </dsp:txXfrm>
    </dsp:sp>
    <dsp:sp modelId="{A238E702-5785-4D80-B707-FB4A1BF5BF34}">
      <dsp:nvSpPr>
        <dsp:cNvPr id="0" name=""/>
        <dsp:cNvSpPr/>
      </dsp:nvSpPr>
      <dsp:spPr>
        <a:xfrm>
          <a:off x="0" y="857252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Поліська</a:t>
          </a:r>
          <a:endParaRPr lang="ru-UA" sz="2300" kern="1200"/>
        </a:p>
      </dsp:txBody>
      <dsp:txXfrm>
        <a:off x="26930" y="884182"/>
        <a:ext cx="3355166" cy="497795"/>
      </dsp:txXfrm>
    </dsp:sp>
    <dsp:sp modelId="{73E3806E-8A9C-424D-8642-332E4B8515DF}">
      <dsp:nvSpPr>
        <dsp:cNvPr id="0" name=""/>
        <dsp:cNvSpPr/>
      </dsp:nvSpPr>
      <dsp:spPr>
        <a:xfrm>
          <a:off x="0" y="1475147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Лісостепова</a:t>
          </a:r>
          <a:endParaRPr lang="ru-UA" sz="2300" kern="1200"/>
        </a:p>
      </dsp:txBody>
      <dsp:txXfrm>
        <a:off x="26930" y="1502077"/>
        <a:ext cx="3355166" cy="497795"/>
      </dsp:txXfrm>
    </dsp:sp>
    <dsp:sp modelId="{E4F6E0D7-DF1D-4866-9013-AC9B485C1615}">
      <dsp:nvSpPr>
        <dsp:cNvPr id="0" name=""/>
        <dsp:cNvSpPr/>
      </dsp:nvSpPr>
      <dsp:spPr>
        <a:xfrm>
          <a:off x="0" y="2093042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Північностепова</a:t>
          </a:r>
          <a:endParaRPr lang="ru-UA" sz="2300" kern="1200"/>
        </a:p>
      </dsp:txBody>
      <dsp:txXfrm>
        <a:off x="26930" y="2119972"/>
        <a:ext cx="3355166" cy="497795"/>
      </dsp:txXfrm>
    </dsp:sp>
    <dsp:sp modelId="{F246A7F3-66EC-4356-A366-937B2042DD1B}">
      <dsp:nvSpPr>
        <dsp:cNvPr id="0" name=""/>
        <dsp:cNvSpPr/>
      </dsp:nvSpPr>
      <dsp:spPr>
        <a:xfrm>
          <a:off x="0" y="2710937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Середньостепова</a:t>
          </a:r>
          <a:endParaRPr lang="ru-UA" sz="2300" kern="1200"/>
        </a:p>
      </dsp:txBody>
      <dsp:txXfrm>
        <a:off x="26930" y="2737867"/>
        <a:ext cx="3355166" cy="497795"/>
      </dsp:txXfrm>
    </dsp:sp>
    <dsp:sp modelId="{19841AB7-74E6-4551-8309-AF8CE1D0D4BB}">
      <dsp:nvSpPr>
        <dsp:cNvPr id="0" name=""/>
        <dsp:cNvSpPr/>
      </dsp:nvSpPr>
      <dsp:spPr>
        <a:xfrm>
          <a:off x="0" y="3328832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Південностепова</a:t>
          </a:r>
          <a:endParaRPr lang="ru-UA" sz="2300" kern="1200"/>
        </a:p>
      </dsp:txBody>
      <dsp:txXfrm>
        <a:off x="26930" y="3355762"/>
        <a:ext cx="3355166" cy="497795"/>
      </dsp:txXfrm>
    </dsp:sp>
    <dsp:sp modelId="{CBCC6F96-E162-4E10-A841-1F47CA85123F}">
      <dsp:nvSpPr>
        <dsp:cNvPr id="0" name=""/>
        <dsp:cNvSpPr/>
      </dsp:nvSpPr>
      <dsp:spPr>
        <a:xfrm>
          <a:off x="0" y="3946727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Карпатська </a:t>
          </a:r>
          <a:endParaRPr lang="ru-UA" sz="2300" kern="1200"/>
        </a:p>
      </dsp:txBody>
      <dsp:txXfrm>
        <a:off x="26930" y="3973657"/>
        <a:ext cx="3355166" cy="497795"/>
      </dsp:txXfrm>
    </dsp:sp>
    <dsp:sp modelId="{DE8809C1-7CAA-45E2-8587-682EDFA342E6}">
      <dsp:nvSpPr>
        <dsp:cNvPr id="0" name=""/>
        <dsp:cNvSpPr/>
      </dsp:nvSpPr>
      <dsp:spPr>
        <a:xfrm>
          <a:off x="0" y="4564622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Закарпатська</a:t>
          </a:r>
          <a:endParaRPr lang="ru-UA" sz="2300" kern="1200"/>
        </a:p>
      </dsp:txBody>
      <dsp:txXfrm>
        <a:off x="26930" y="4591552"/>
        <a:ext cx="3355166" cy="497795"/>
      </dsp:txXfrm>
    </dsp:sp>
    <dsp:sp modelId="{5157CB56-6B7F-4886-A78B-0CE0BCF89AFD}">
      <dsp:nvSpPr>
        <dsp:cNvPr id="0" name=""/>
        <dsp:cNvSpPr/>
      </dsp:nvSpPr>
      <dsp:spPr>
        <a:xfrm>
          <a:off x="0" y="5182517"/>
          <a:ext cx="340902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Південного берега Криму</a:t>
          </a:r>
          <a:endParaRPr lang="ru-UA" sz="2300" kern="1200"/>
        </a:p>
      </dsp:txBody>
      <dsp:txXfrm>
        <a:off x="26930" y="5209447"/>
        <a:ext cx="3355166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4AE-69FA-4CE9-8948-3B30924A3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AB6271-693B-4FE0-8B1A-726FFC7DD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9A5BAB-E305-4FFE-BC1C-563D48A4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0987E-FD88-4AF4-905F-31D3C825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C1A46-D6B4-4B4A-B847-E6503950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81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3B9FF-734E-400C-9542-A1C897FC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8BBC99-01B6-441F-9744-48B31D22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F79AF-1CFF-47A2-82DE-A3A9699D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13161-9D07-4953-AE23-6C57E463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21476-842C-4E6D-A402-7E7D0A90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975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7CF3CC-2622-41D9-9B18-915998701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9223B-63EA-4A76-A959-F1E099F22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FD4AF-808F-4BFD-A2D8-AFC11EBA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8A0A4-E553-4B00-A513-FE31914D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38597-C2A5-4618-B87B-4C9AB400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92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F70E-25D9-40ED-A0A8-6E746B64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1CC60-341E-4D16-91AF-68AFE726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DF34A-CBEC-4220-BD37-59D13716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D5D9B-1C48-489C-806F-504EAB8E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7AE9B-1F1D-4F4E-A21B-A4B76A2F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806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715AA-26C0-4F8D-A12B-822A474A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CFF46-6D18-45BF-A384-FF443A31C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97505-A817-49B4-8578-CF2450B8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1AC48-7174-4963-B022-8E6D3F73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56288-6A2C-4A07-A54D-72810D8B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627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CE3B5-8286-4F08-8188-12D2E210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352C0-E314-4F4C-927B-FD7ED6F3F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2CA75-C0A8-4EFF-8176-3BCA2D0E8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C7337-D809-4D65-8048-50554866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5A275-DD70-4040-956A-5941470C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D8BED-2499-4FB6-80D4-50929BD3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287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F6123-A137-4FDD-8319-FB06C9DC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8A9614-0F6C-4261-A63D-785280B0F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6F75C-E544-4735-BF55-C752B47E0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147C64-7276-47A2-92D9-FC954E93F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A17118-EC3C-4F13-85D7-E4B072BCF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E5296B-4AA5-4ADA-A7D2-0352CB9A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257186-9311-4CF3-ABFD-17FC6D09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A531BD-D3E9-476F-8C46-06B29A9B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742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5E88-5EEA-4E57-8DD1-09289B3C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513B97-C015-4B8B-88CE-08F3F3F5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09DA9B-1EFF-4502-BF56-D8E90C77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49383-75C2-4BA9-8D37-3DDB9DC5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852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911E2F-A808-4DCC-A07B-C07BDBFE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F2DCC0-716D-4C15-AD55-DC56DC64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3983CD-DA33-4307-8E60-1E4D8F1D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94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4359-72E7-46C3-A460-E1FAEDA4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80720-FDC6-4420-96CC-6F7264931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75CAFE-98AD-4FFB-99D7-5269CABEE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325E4-C060-4A16-825B-C72455A6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3FE9F-994A-45E9-84A2-0E9EA867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CFB89-2CA6-4975-AD6B-F9B5B783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433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109FC-276C-4F57-879F-E9C028AB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3E6A4A-0ECE-40E6-9FE5-0CD136F0E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1713BE-F799-44F9-B212-E8219B330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9398B-6414-4191-94A0-88805181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5AB27-B996-4DFF-96B8-C7C8FE17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6E654-F50D-4F16-921B-B7AE42EB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043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402D2-A807-4A09-B31A-6B204C35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A5B55-DADE-4B2C-8719-205FDB930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B6A0F-DAB5-4D4B-BE6F-7E0C2F8F5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3BC4-01B9-4049-A74E-A2B6B4F59480}" type="datetimeFigureOut">
              <a:rPr lang="LID4096" smtClean="0"/>
              <a:t>11/15/2020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C468-63C9-4F69-81C8-6CCD19A0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F1002-D6EB-4C7F-AF69-9754A820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6181-5873-43C8-B771-59B3C319EA7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140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5DD53-03F2-4736-9934-8486C0D08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та розміщення тваринництва. Зональна спеціалізація сільського господарства України. Гірські та приміські сільськогосподарські райони</a:t>
            </a:r>
            <a:endParaRPr lang="LID4096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93E584-40B9-4396-A426-F02AAC490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078" y="4651899"/>
            <a:ext cx="3343922" cy="51490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18D41-E2E9-47FE-BB12-A4D57549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Домашнє завдання: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0CD7A-00BC-4B48-B8B2-5A0B6A91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13, вивчити структуру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цтва та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спеціалізацію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зон України.</a:t>
            </a:r>
            <a:endParaRPr lang="LID4096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7758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68D95F9-E487-407F-B8B8-89F9D6CAB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269723"/>
              </p:ext>
            </p:extLst>
          </p:nvPr>
        </p:nvGraphicFramePr>
        <p:xfrm>
          <a:off x="838200" y="365125"/>
          <a:ext cx="10515600" cy="85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2B5D742-9525-41DB-A6E8-A6F911003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575690"/>
              </p:ext>
            </p:extLst>
          </p:nvPr>
        </p:nvGraphicFramePr>
        <p:xfrm>
          <a:off x="838200" y="1225118"/>
          <a:ext cx="10515600" cy="544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8887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801F3-3CC6-4913-B042-0A9C59F3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36" y="365125"/>
            <a:ext cx="4003829" cy="250236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поголів'я основних видів свійських тварин в Україні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3EAF7-0F3B-48A3-B2E2-CF031ADC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561" y="3231472"/>
            <a:ext cx="4500238" cy="226380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поголів'я скоротилося найбільше? Спробуйте пояснити чому!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Тваринництво та рибне господарство України - Підручник з Географії. 9 клас.  Кобернік - Нова програма">
            <a:extLst>
              <a:ext uri="{FF2B5EF4-FFF2-40B4-BE49-F238E27FC236}">
                <a16:creationId xmlns:a16="http://schemas.microsoft.com/office/drawing/2014/main" id="{65D6AF05-DAD1-4D92-A1F9-4EF61784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0" y="665826"/>
            <a:ext cx="5816866" cy="57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1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E1F94D-33AD-4951-B1FB-C148F3A8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944" y="492980"/>
            <a:ext cx="4334241" cy="254318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вид продукції скоротився найбільше?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 чому!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скотарства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варинництво та рибне господарство України » mozok.click">
            <a:extLst>
              <a:ext uri="{FF2B5EF4-FFF2-40B4-BE49-F238E27FC236}">
                <a16:creationId xmlns:a16="http://schemas.microsoft.com/office/drawing/2014/main" id="{496A7074-3F5A-4B7C-BA3D-7EC003452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9"/>
          <a:stretch/>
        </p:blipFill>
        <p:spPr bwMode="auto">
          <a:xfrm>
            <a:off x="838199" y="365125"/>
            <a:ext cx="6121893" cy="56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Тваринництво України">
            <a:extLst>
              <a:ext uri="{FF2B5EF4-FFF2-40B4-BE49-F238E27FC236}">
                <a16:creationId xmlns:a16="http://schemas.microsoft.com/office/drawing/2014/main" id="{27E74C4C-6377-4B56-B3F0-7C0E73E1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44" y="3101836"/>
            <a:ext cx="4334241" cy="28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2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4AF4B-1BB3-4F56-98AC-C5A2C441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основної продукції тваринництва на одну робу в Україні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96CE6-C048-48E2-A608-4FC2E7BC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576" y="1825625"/>
            <a:ext cx="4864223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споживання яєць – зростають, молока – стабільні, м'яса – значно скоротилися, але поступово відновлюються! Поясніть причини різниці!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варинництво та рибне господарство України - Підручник з Географії. 9 клас.  Кобернік - Нова програма">
            <a:extLst>
              <a:ext uri="{FF2B5EF4-FFF2-40B4-BE49-F238E27FC236}">
                <a16:creationId xmlns:a16="http://schemas.microsoft.com/office/drawing/2014/main" id="{A0D67EB5-C8D0-44BD-8485-C6591479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85" y="1753111"/>
            <a:ext cx="4900560" cy="44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3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85CF8-47E9-4DCF-B40E-EE675DEF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1365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чому секрет успіхів  птахівництва?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16D97-410A-405E-BFCE-8C5A45C1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002" y="365125"/>
            <a:ext cx="5112798" cy="137207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така велика частка прісноводної і низька морської та океанічної?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Тваринництво та рибне господарство України - Підручник з Географії. 9 клас.  Кобернік - Нова програма">
            <a:extLst>
              <a:ext uri="{FF2B5EF4-FFF2-40B4-BE49-F238E27FC236}">
                <a16:creationId xmlns:a16="http://schemas.microsoft.com/office/drawing/2014/main" id="{AA71CF7F-8D6D-422D-A6D2-AAF889A0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7201"/>
            <a:ext cx="4594934" cy="41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Тваринництво та рибне господарство України - Підручник з Географії. 9 клас.  Кобернік - Нова програма">
            <a:extLst>
              <a:ext uri="{FF2B5EF4-FFF2-40B4-BE49-F238E27FC236}">
                <a16:creationId xmlns:a16="http://schemas.microsoft.com/office/drawing/2014/main" id="{216240E3-E9EF-4C90-865B-EEC66B3A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690688"/>
            <a:ext cx="3390084" cy="41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0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F389A-B87E-402D-9162-DB20506C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DA066-2CA5-4D4A-81F2-D944CF57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058" y="1825625"/>
            <a:ext cx="3236742" cy="4351338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1026" name="Picture 2" descr="26. Загальна характеристика сільського господарства | Соціальна і  економічна географія України, 9 клас">
            <a:extLst>
              <a:ext uri="{FF2B5EF4-FFF2-40B4-BE49-F238E27FC236}">
                <a16:creationId xmlns:a16="http://schemas.microsoft.com/office/drawing/2014/main" id="{51CFAC2D-76E9-4F88-8B40-C3768276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0"/>
            <a:ext cx="10183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9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8475-6580-4FA4-B0CB-6742D392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885372" cy="1588045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до зошита з цієї легенди до карти попереднього слайду спеціалізацію сільськогосподарських зон або своєї карти атласу 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BAFC288-ADDC-49FC-AC64-85EF2044A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21181"/>
              </p:ext>
            </p:extLst>
          </p:nvPr>
        </p:nvGraphicFramePr>
        <p:xfrm>
          <a:off x="8043168" y="365126"/>
          <a:ext cx="3409026" cy="597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26. Загальна характеристика сільського господарства | Соціальна і  економічна географія України, 9 клас">
            <a:extLst>
              <a:ext uri="{FF2B5EF4-FFF2-40B4-BE49-F238E27FC236}">
                <a16:creationId xmlns:a16="http://schemas.microsoft.com/office/drawing/2014/main" id="{83D70723-44A5-4E40-BF06-47F00FFF0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2" t="269" r="1" b="77093"/>
          <a:stretch/>
        </p:blipFill>
        <p:spPr bwMode="auto">
          <a:xfrm>
            <a:off x="838201" y="2157357"/>
            <a:ext cx="6947517" cy="391889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3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69C72-7366-4F08-9BE3-BC9DB93C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54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Альтернативна карта, але тоді зручніший запис до таблиці с. 84</a:t>
            </a:r>
            <a:endParaRPr lang="LID4096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апрями підвищення економічної ефективності галузей тваринництва України в  кризових умовах господарювання">
            <a:extLst>
              <a:ext uri="{FF2B5EF4-FFF2-40B4-BE49-F238E27FC236}">
                <a16:creationId xmlns:a16="http://schemas.microsoft.com/office/drawing/2014/main" id="{9AC3CA01-3E83-459C-8F7F-649A7B10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72" y="1109672"/>
            <a:ext cx="9131422" cy="55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16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171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Структура та розміщення тваринництва. Зональна спеціалізація сільського господарства України. Гірські та приміські сільськогосподарські райони</vt:lpstr>
      <vt:lpstr>Презентация PowerPoint</vt:lpstr>
      <vt:lpstr>Зміна поголів'я основних видів свійських тварин в Україні</vt:lpstr>
      <vt:lpstr>Презентация PowerPoint</vt:lpstr>
      <vt:lpstr>Виробництво основної продукції тваринництва на одну робу в Україні </vt:lpstr>
      <vt:lpstr>У чому секрет успіхів  птахівництва?</vt:lpstr>
      <vt:lpstr>Презентация PowerPoint</vt:lpstr>
      <vt:lpstr>Запишіть до зошита з цієї легенди до карти попереднього слайду спеціалізацію сільськогосподарських зон або своєї карти атласу </vt:lpstr>
      <vt:lpstr>Альтернативна карта, але тоді зручніший запис до таблиці с. 84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2020-10-18T14:45:28Z</dcterms:created>
  <dcterms:modified xsi:type="dcterms:W3CDTF">2020-11-15T22:41:22Z</dcterms:modified>
</cp:coreProperties>
</file>