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6" r:id="rId4"/>
    <p:sldId id="257" r:id="rId5"/>
    <p:sldId id="282" r:id="rId6"/>
    <p:sldId id="268" r:id="rId7"/>
    <p:sldId id="271" r:id="rId8"/>
    <p:sldId id="270" r:id="rId9"/>
    <p:sldId id="272" r:id="rId10"/>
    <p:sldId id="265" r:id="rId11"/>
    <p:sldId id="274" r:id="rId12"/>
    <p:sldId id="287" r:id="rId13"/>
    <p:sldId id="275" r:id="rId14"/>
    <p:sldId id="293" r:id="rId15"/>
    <p:sldId id="273" r:id="rId16"/>
    <p:sldId id="279" r:id="rId17"/>
    <p:sldId id="283" r:id="rId18"/>
    <p:sldId id="266" r:id="rId19"/>
    <p:sldId id="259" r:id="rId20"/>
    <p:sldId id="263" r:id="rId21"/>
    <p:sldId id="260" r:id="rId22"/>
    <p:sldId id="292" r:id="rId23"/>
    <p:sldId id="281" r:id="rId2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1F2EF-2D4F-4279-8F26-B7334B0458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786B95-D602-4DA9-AA1D-E75A0E79B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E69E24-A365-4141-B697-6EFBED9A3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9E0-5B9E-44D6-A270-F09ACB4C5C8F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6FB3E0-7228-420C-9F86-4C9F7DA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9EFDE6-882A-4E9C-92A0-C67812908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98AC-B639-4244-A993-F277D98E913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173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82F8F-C83B-46C6-9314-297B99C92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994DE9-3AFB-453A-8BD6-89D79AFED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349172-4068-433F-AB41-7F9432B34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9E0-5B9E-44D6-A270-F09ACB4C5C8F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3560EC-AE0A-4EFB-8E1E-6D52848A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171AC4-290A-49FE-81D5-CB7B9278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98AC-B639-4244-A993-F277D98E913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3591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D32F3F-CDF1-4685-BDA8-395CFE12F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A72FD8-65D2-428C-9CC8-C4E9BCF97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28FCDB-9E52-48CC-8FDB-B68D1002A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9E0-5B9E-44D6-A270-F09ACB4C5C8F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E2177D-03B4-420B-B5E2-E8415DDF6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BFEA23-79D1-4ECA-B191-66B02C87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98AC-B639-4244-A993-F277D98E913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2090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FB62A-4812-42E4-A9E7-45C3DBF54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1D7FA-1024-4511-A8DF-27B69E3BB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01577A-7D6A-45FE-B396-E145FF927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9E0-5B9E-44D6-A270-F09ACB4C5C8F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E9F8E3-39C0-441B-963E-BDF893BD5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905F0C-A0B0-4F01-83BA-ED73E8E1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98AC-B639-4244-A993-F277D98E913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83394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C456D-0CC3-4DD3-9450-19562F4E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2B46BF-813F-4586-971C-0695A39BF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DDC57C-E2D5-4AAE-9F72-3851B9C50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9E0-5B9E-44D6-A270-F09ACB4C5C8F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80CAC6-D100-4464-920C-6FB37016A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69B1AA-1E1B-4DE4-858C-9DF323CC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98AC-B639-4244-A993-F277D98E913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492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2827D-65DE-4399-93F5-25D715E91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DCD97-4695-477A-87CA-B724BD2F7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69A4D5-8890-4F36-BBAC-C52F44E08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838D53-9C4C-4B25-A65F-A4A4EDF4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9E0-5B9E-44D6-A270-F09ACB4C5C8F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10D926-F6CA-4653-922A-FD8FC5E2C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DA5354-F3B8-43C7-A748-F315C0606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98AC-B639-4244-A993-F277D98E913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93311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032B3-DF8F-4C6E-AC10-15C0803F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E47C33-E33C-416D-8091-8DE038B0B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35AE79-B11C-4506-A3E7-234CFC95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75F51B-36A4-4EAF-BA8A-DC99453044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B752D8-7228-4125-A600-47D7DAD00E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A8EED6-480F-4375-9599-9D0F9E606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9E0-5B9E-44D6-A270-F09ACB4C5C8F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02B1C3-E472-489C-8BB8-DDA9AD33D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185D87-FF85-4154-9FD4-B67FDC00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98AC-B639-4244-A993-F277D98E913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977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227D2-C17D-4C78-83E7-038033CCB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EDD099-8AA0-4C29-B268-68AC15FAE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9E0-5B9E-44D6-A270-F09ACB4C5C8F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E3FF8E-5F4D-47FF-A5EA-A70D41588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386944-4C06-4AB8-AFF3-68044A17A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98AC-B639-4244-A993-F277D98E913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1404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C33161-4EED-454C-B7B6-EE827C3B4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9E0-5B9E-44D6-A270-F09ACB4C5C8F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428287-E1ED-4C07-BFB6-A6DA5B4B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CC7B72-6FB9-4A06-B2D5-EC1A8FDE0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98AC-B639-4244-A993-F277D98E913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6757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8DDDD-A451-40AE-A14F-19399F88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89F7AC-AEE0-4AF7-BB3D-568E71679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E21163-EDF4-4B8A-8A59-88A598B09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92142E-5C8C-44D1-8EB4-563FEF81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9E0-5B9E-44D6-A270-F09ACB4C5C8F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81B6C3-7563-4A89-A56E-EA4375CD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8BCBBE-F200-4441-83BC-1A8BE366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98AC-B639-4244-A993-F277D98E913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59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AD0D1-EFA7-4258-B5D0-452940221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67B01B-C313-4E56-A217-BD8BC905A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11FCF3-E4C6-47A6-94BE-A2E240D59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0E3EF-AB84-490D-BB8F-4B2B0B65D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9E0-5B9E-44D6-A270-F09ACB4C5C8F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1725A6-BEDE-49CE-8693-0045A1DB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C62A2A-8DAB-4EA6-9A46-B036B690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98AC-B639-4244-A993-F277D98E913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76234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3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243B3-20D4-4014-A263-65BDE6545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AADC3-EBD5-499C-8BFB-A909AF07F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7549C6-5EA7-4A50-926E-D58D1BE0B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709E0-5B9E-44D6-A270-F09ACB4C5C8F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1D3545-58E0-424D-A5C5-F0D1CEE5B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318BAB-E1D8-4E84-A4B4-BEE7ADC99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298AC-B639-4244-A993-F277D98E913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2863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325A7-6432-4813-838F-852AD2C11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6691"/>
            <a:ext cx="9144000" cy="1113272"/>
          </a:xfrm>
          <a:noFill/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 земної поверхні. Простягання гір, низовин, височин, річкових долин</a:t>
            </a:r>
            <a:endParaRPr lang="LID4096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88B835-9AA0-4BC0-86F2-9308E1FE5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9374" y="4403324"/>
            <a:ext cx="4018625" cy="854476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Бартош Є.М.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39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7F761-C62C-48FC-A644-C9EF65066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895" y="4758431"/>
            <a:ext cx="5539092" cy="1493282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Закарпатська низовина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67E8A-5365-4868-81B3-22A89AC04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34" y="1865451"/>
            <a:ext cx="5539092" cy="4386262"/>
          </a:xfrm>
          <a:prstGeom prst="rect">
            <a:avLst/>
          </a:prstGeom>
          <a:noFill/>
          <a:ln w="603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Географія 8 клас - Загальні риси природних умов Українських Карпат">
            <a:extLst>
              <a:ext uri="{FF2B5EF4-FFF2-40B4-BE49-F238E27FC236}">
                <a16:creationId xmlns:a16="http://schemas.microsoft.com/office/drawing/2014/main" id="{C7883CDA-2845-4DC2-B655-B8AEF4905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016" y="259071"/>
            <a:ext cx="73152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700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55561-59EC-45CB-A2EE-005DFF44E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61" y="365125"/>
            <a:ext cx="5332397" cy="1862856"/>
          </a:xfrm>
        </p:spPr>
        <p:txBody>
          <a:bodyPr>
            <a:normAutofit/>
          </a:bodyPr>
          <a:lstStyle/>
          <a:p>
            <a:pPr algn="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Подільська височина</a:t>
            </a:r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Товтри  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7E1D5-2158-47DA-9CEE-251DBC801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6382" y="1825625"/>
            <a:ext cx="3377418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5122" name="Picture 2" descr="Պոդոլյան բարձրավայր - Վիքիպեդիա՝ ազատ հանրագիտարան">
            <a:extLst>
              <a:ext uri="{FF2B5EF4-FFF2-40B4-BE49-F238E27FC236}">
                <a16:creationId xmlns:a16="http://schemas.microsoft.com/office/drawing/2014/main" id="{55B77590-3ABF-4CC8-960C-CD07A5071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61" y="2478238"/>
            <a:ext cx="6271903" cy="426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Подільські Товтри - Ukraine IS">
            <a:extLst>
              <a:ext uri="{FF2B5EF4-FFF2-40B4-BE49-F238E27FC236}">
                <a16:creationId xmlns:a16="http://schemas.microsoft.com/office/drawing/2014/main" id="{7E17B861-EE2F-4CFF-AD2F-88D1E5CB9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414" y="114868"/>
            <a:ext cx="5800825" cy="28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Подільські Товтри | Новини | Туристична компанія «ТамТур»">
            <a:extLst>
              <a:ext uri="{FF2B5EF4-FFF2-40B4-BE49-F238E27FC236}">
                <a16:creationId xmlns:a16="http://schemas.microsoft.com/office/drawing/2014/main" id="{36C30238-EBD5-4232-B3D0-E37251B33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06" y="2982662"/>
            <a:ext cx="5750133" cy="376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78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02118-CA05-4D74-9E34-F3A367572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Опілля                                   Кременецькі гори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Опілля — Вікіпедія">
            <a:extLst>
              <a:ext uri="{FF2B5EF4-FFF2-40B4-BE49-F238E27FC236}">
                <a16:creationId xmlns:a16="http://schemas.microsoft.com/office/drawing/2014/main" id="{D29506A4-CF6A-44DB-8AB8-A9126B0B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1" y="2070321"/>
            <a:ext cx="5519269" cy="41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Кременецькі гори - Тернопільська обласна бібліотека для молоді">
            <a:extLst>
              <a:ext uri="{FF2B5EF4-FFF2-40B4-BE49-F238E27FC236}">
                <a16:creationId xmlns:a16="http://schemas.microsoft.com/office/drawing/2014/main" id="{52787A5D-EE47-4B5D-9AAF-F780002E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315" y="2070320"/>
            <a:ext cx="5612584" cy="413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023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B41F1-90F6-4041-909E-74B519AB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14" y="365126"/>
            <a:ext cx="6148964" cy="1181014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Придніпровська височина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Придніпровська височина — Вікіпедія">
            <a:extLst>
              <a:ext uri="{FF2B5EF4-FFF2-40B4-BE49-F238E27FC236}">
                <a16:creationId xmlns:a16="http://schemas.microsoft.com/office/drawing/2014/main" id="{6C9ED86A-BAB5-4B56-9B70-760B20A48E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13" y="1546139"/>
            <a:ext cx="7590369" cy="517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Місцевість на Кіровоградщині увійшла до топ-8 найхимерніших місць України  (ФОТО)">
            <a:extLst>
              <a:ext uri="{FF2B5EF4-FFF2-40B4-BE49-F238E27FC236}">
                <a16:creationId xmlns:a16="http://schemas.microsoft.com/office/drawing/2014/main" id="{83568E92-9325-4BD1-92F9-DCB771BD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27" y="3243079"/>
            <a:ext cx="5472160" cy="347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Регіонально-ландшафтний парк «Гранітно-степове Побужжя», Первомайськ —  фото, опис, адреса">
            <a:extLst>
              <a:ext uri="{FF2B5EF4-FFF2-40B4-BE49-F238E27FC236}">
                <a16:creationId xmlns:a16="http://schemas.microsoft.com/office/drawing/2014/main" id="{5A586B15-9F28-4F55-86FC-4C0328CE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77" y="139566"/>
            <a:ext cx="5501210" cy="357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089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A9AE0-FC20-4FE2-87FE-73B1D5099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748" y="365125"/>
            <a:ext cx="3464410" cy="1325563"/>
          </a:xfrm>
        </p:spPr>
        <p:txBody>
          <a:bodyPr>
            <a:normAutofit/>
          </a:bodyPr>
          <a:lstStyle/>
          <a:p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Мізоцький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кряж 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Волинська височина — Вікіпедія">
            <a:extLst>
              <a:ext uri="{FF2B5EF4-FFF2-40B4-BE49-F238E27FC236}">
                <a16:creationId xmlns:a16="http://schemas.microsoft.com/office/drawing/2014/main" id="{639CA07A-2A9D-4813-8C70-0A2873ACF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42" y="133165"/>
            <a:ext cx="7647907" cy="521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Мізоцький кряж — Вікіпедія">
            <a:extLst>
              <a:ext uri="{FF2B5EF4-FFF2-40B4-BE49-F238E27FC236}">
                <a16:creationId xmlns:a16="http://schemas.microsoft.com/office/drawing/2014/main" id="{659AB33E-AC9D-45E8-BA1D-EA07351E6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89" y="1690687"/>
            <a:ext cx="6712196" cy="503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63E46F-FEB2-4E63-961D-313314904058}"/>
              </a:ext>
            </a:extLst>
          </p:cNvPr>
          <p:cNvSpPr txBox="1"/>
          <p:nvPr/>
        </p:nvSpPr>
        <p:spPr>
          <a:xfrm>
            <a:off x="539842" y="5521911"/>
            <a:ext cx="4526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Волинська височина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605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C7382-4A58-419C-831C-B01E90E4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834631" cy="955892"/>
          </a:xfrm>
        </p:spPr>
        <p:txBody>
          <a:bodyPr>
            <a:normAutofit fontScale="90000"/>
          </a:bodyPr>
          <a:lstStyle/>
          <a:p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Бельмак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-Могила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Приазовська височина</a:t>
            </a:r>
            <a:endParaRPr lang="LID4096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BFA90A-C6A5-40A9-9FE6-652FF8340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68" y="5654998"/>
            <a:ext cx="3813790" cy="562921"/>
          </a:xfrm>
        </p:spPr>
        <p:txBody>
          <a:bodyPr/>
          <a:lstStyle/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Кам'яна Могила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Приазовская возвышенность — Википедия">
            <a:extLst>
              <a:ext uri="{FF2B5EF4-FFF2-40B4-BE49-F238E27FC236}">
                <a16:creationId xmlns:a16="http://schemas.microsoft.com/office/drawing/2014/main" id="{8E51D133-8A64-43DF-B4D6-DF6B04319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870" y="1622562"/>
            <a:ext cx="7559238" cy="515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м'яна Могила — Вікіпедія">
            <a:extLst>
              <a:ext uri="{FF2B5EF4-FFF2-40B4-BE49-F238E27FC236}">
                <a16:creationId xmlns:a16="http://schemas.microsoft.com/office/drawing/2014/main" id="{C82E44F1-AFB9-47C2-955D-7B08F3B88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2" y="1622562"/>
            <a:ext cx="5898643" cy="37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Горизонт: Бельмак-Могила: подорож">
            <a:extLst>
              <a:ext uri="{FF2B5EF4-FFF2-40B4-BE49-F238E27FC236}">
                <a16:creationId xmlns:a16="http://schemas.microsoft.com/office/drawing/2014/main" id="{5D86AE73-634A-4742-9ABE-B217F1728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03" y="200241"/>
            <a:ext cx="6106605" cy="343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997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E6E54-3026-430F-BBC3-11AB962F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682" y="365125"/>
            <a:ext cx="3663518" cy="2003138"/>
          </a:xfrm>
        </p:spPr>
        <p:txBody>
          <a:bodyPr>
            <a:normAutofit/>
          </a:bodyPr>
          <a:lstStyle/>
          <a:p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Середньоруська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височина – на межі з Росією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Височини України — Вікіпедія">
            <a:extLst>
              <a:ext uri="{FF2B5EF4-FFF2-40B4-BE49-F238E27FC236}">
                <a16:creationId xmlns:a16="http://schemas.microsoft.com/office/drawing/2014/main" id="{28E7B48E-432B-44EA-A8D3-51AF4FF8FF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524" y="365125"/>
            <a:ext cx="7924800" cy="540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СЛОБІДСЬКИЙ КРАЙ,СЕРЕДНЬОРУСЬКА ВИСОЧИНА,ХАРКІВСЬКА ОБЛАСТЬ,ВОЛОХІВКА-НАШІ  ПАМ'ЯТКИ. - 18 Березня 2011 - ВОЛОХІВКА-СЛОБОЖАНЩИНА-УКРАЇНА">
            <a:extLst>
              <a:ext uri="{FF2B5EF4-FFF2-40B4-BE49-F238E27FC236}">
                <a16:creationId xmlns:a16="http://schemas.microsoft.com/office/drawing/2014/main" id="{37116EF9-3FB1-450F-808C-15CA36DE5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10" y="2368263"/>
            <a:ext cx="5761414" cy="432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Середньоросійська височина — Вікіпедія">
            <a:extLst>
              <a:ext uri="{FF2B5EF4-FFF2-40B4-BE49-F238E27FC236}">
                <a16:creationId xmlns:a16="http://schemas.microsoft.com/office/drawing/2014/main" id="{898720F0-31E9-4F28-A795-1FD12B48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95" y="2368263"/>
            <a:ext cx="5761415" cy="432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698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58CB62-3AA5-4541-A2C8-E2952721C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833" y="428625"/>
            <a:ext cx="4551574" cy="2096849"/>
          </a:xfrm>
        </p:spPr>
        <p:txBody>
          <a:bodyPr>
            <a:normAutofit fontScale="90000"/>
          </a:bodyPr>
          <a:lstStyle/>
          <a:p>
            <a:pPr algn="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Хотинська височина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гора Берда – найвища на рівнинній частині України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Хотинська височина">
            <a:extLst>
              <a:ext uri="{FF2B5EF4-FFF2-40B4-BE49-F238E27FC236}">
                <a16:creationId xmlns:a16="http://schemas.microsoft.com/office/drawing/2014/main" id="{A3C24522-B21C-4A1E-BC8B-7CC64D1FA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15" y="2525474"/>
            <a:ext cx="7500259" cy="393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Книга Україна. Фізична карта. м-б 1:1 000 000 (на картоне ламинированная) –  купить в Украине | ROZETKA | Выгодные цены, отзывы покупателей">
            <a:extLst>
              <a:ext uri="{FF2B5EF4-FFF2-40B4-BE49-F238E27FC236}">
                <a16:creationId xmlns:a16="http://schemas.microsoft.com/office/drawing/2014/main" id="{31814544-27AB-41E2-80A1-2BA06E4E5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7" y="461241"/>
            <a:ext cx="4238625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Гора Берда, Чернівці відгуки, адреса, як доїхати">
            <a:extLst>
              <a:ext uri="{FF2B5EF4-FFF2-40B4-BE49-F238E27FC236}">
                <a16:creationId xmlns:a16="http://schemas.microsoft.com/office/drawing/2014/main" id="{24F77D65-63AE-4451-8AF8-92DBA145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406" y="428625"/>
            <a:ext cx="2718268" cy="482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17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74589-D3A6-4520-8FDC-913962D78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5918" y="365125"/>
            <a:ext cx="4154750" cy="1783271"/>
          </a:xfrm>
        </p:spPr>
        <p:txBody>
          <a:bodyPr>
            <a:normAutofit fontScale="90000"/>
          </a:bodyPr>
          <a:lstStyle/>
          <a:p>
            <a:r>
              <a:rPr lang="uk-UA" dirty="0"/>
              <a:t>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Детальна карта Карпат. Гора Говерла</a:t>
            </a:r>
            <a:endParaRPr lang="LID4096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139501-13B3-4AF2-B9EA-93CE54613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0" y="302981"/>
            <a:ext cx="7147248" cy="6083669"/>
          </a:xfr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C67CE0A5-7E78-4D5D-9BF8-63E826499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18" y="2370337"/>
            <a:ext cx="4223146" cy="2805083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933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D643D-CCCC-4612-99A7-46536BAAF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848" y="365124"/>
            <a:ext cx="4935984" cy="2170137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Кримські гори</a:t>
            </a:r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Зовнішнє та Внутрішнє пасма – асиметричні 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куести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B5A7A0-56F3-489A-AF8E-5ACF7575D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9950" y="1825625"/>
            <a:ext cx="4713849" cy="4351338"/>
          </a:xfrm>
        </p:spPr>
        <p:txBody>
          <a:bodyPr/>
          <a:lstStyle/>
          <a:p>
            <a:endParaRPr lang="uk-UA" dirty="0"/>
          </a:p>
          <a:p>
            <a:endParaRPr lang="LID4096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4FD94AC-1CBF-44E3-A16E-A51D0FF1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24" y="2535262"/>
            <a:ext cx="5276815" cy="3957612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Кримські гори.">
            <a:extLst>
              <a:ext uri="{FF2B5EF4-FFF2-40B4-BE49-F238E27FC236}">
                <a16:creationId xmlns:a16="http://schemas.microsoft.com/office/drawing/2014/main" id="{CBB1CC05-9A1E-402F-A1BD-C8E81624A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t="4072" r="2195" b="16266"/>
          <a:stretch/>
        </p:blipFill>
        <p:spPr bwMode="auto">
          <a:xfrm>
            <a:off x="6894561" y="72448"/>
            <a:ext cx="4574526" cy="266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E3EC6FF-8894-49B8-841F-8A4FEE55D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61" y="3258104"/>
            <a:ext cx="4574525" cy="3190433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590B06-C606-419F-AF1C-4AFDFA152D8F}"/>
              </a:ext>
            </a:extLst>
          </p:cNvPr>
          <p:cNvSpPr txBox="1"/>
          <p:nvPr/>
        </p:nvSpPr>
        <p:spPr>
          <a:xfrm>
            <a:off x="6959968" y="2724967"/>
            <a:ext cx="4393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Головне пасмо – яйли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1784914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61D54-015F-4049-A6BD-61DA68527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0809"/>
          </a:xfrm>
          <a:noFill/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цій схемі детальніше розписані гори!</a:t>
            </a:r>
            <a:endParaRPr lang="LID4096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2.3 Загальні особливості рельєфу гірських систем">
            <a:extLst>
              <a:ext uri="{FF2B5EF4-FFF2-40B4-BE49-F238E27FC236}">
                <a16:creationId xmlns:a16="http://schemas.microsoft.com/office/drawing/2014/main" id="{30CA9358-79FB-4D5E-902A-11D9A31BB5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556" y="1375934"/>
            <a:ext cx="7896760" cy="514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237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C6B4E-F2B9-4C88-8292-8D7D47FAB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Карадаг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згаслий юрський вулкан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82F6E3-3138-4FF3-9435-B1A7857D6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664" y="1825625"/>
            <a:ext cx="4981135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8059B07-A258-4C82-93BD-424202CD1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0435506" cy="3927545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26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4765E-CAF1-4941-8022-03822E7C5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Демерджи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Аюдаг – лаколіт! 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CC926C2-76E1-45CB-AC55-156CEE7C8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47" y="2369146"/>
            <a:ext cx="5491579" cy="4123729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Содержимое 5" descr="9644.jpg">
            <a:extLst>
              <a:ext uri="{FF2B5EF4-FFF2-40B4-BE49-F238E27FC236}">
                <a16:creationId xmlns:a16="http://schemas.microsoft.com/office/drawing/2014/main" id="{1D1681BE-D247-4688-9CF1-12CD90A2C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247" y="2319602"/>
            <a:ext cx="5554606" cy="4165236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134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8B6F87-B7A7-4D36-9945-3ECC6B0D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688" y="365125"/>
            <a:ext cx="8992340" cy="842238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Перевірте – чи всі назви правильно нанесені на карту</a:t>
            </a:r>
            <a:endParaRPr lang="LID4096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A9DF3574-735E-43AF-B6B8-07F3315B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690" y="1207363"/>
            <a:ext cx="7997300" cy="54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874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1A10A-D69A-43CD-A75E-95CECC0E5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 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C08E0E-EE33-4E35-87EF-74C45147B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599" cy="4351338"/>
          </a:xfrm>
        </p:spPr>
        <p:txBody>
          <a:bodyPr/>
          <a:lstStyle/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Опрацювати § 14, вивчити положення на карті гір, низовин, височин.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10836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6AD73-F7FD-4965-BEE5-64FC3E67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8664"/>
          </a:xfrm>
          <a:noFill/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Пропонується синтез (об'єднання) схем у зошиті! </a:t>
            </a:r>
            <a:endParaRPr lang="LID4096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Форми земної поверхні та рельєф України - Географія. 8 клас. Кобернік">
            <a:extLst>
              <a:ext uri="{FF2B5EF4-FFF2-40B4-BE49-F238E27FC236}">
                <a16:creationId xmlns:a16="http://schemas.microsoft.com/office/drawing/2014/main" id="{ABD1F9A1-5190-4442-8CBC-E026EA78A3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817" y="1550891"/>
            <a:ext cx="7628576" cy="4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426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68326-5D95-4F7A-BD18-E3B96D03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8408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 карта України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3FB45A9-1CC4-43AE-AD85-59FFCF3CF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67" y="1106615"/>
            <a:ext cx="7997466" cy="538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388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D121C-D0BD-41FD-892B-A55803EF3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754"/>
            <a:ext cx="10515600" cy="1270865"/>
          </a:xfrm>
          <a:noFill/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цій орографічній карті видно, що західна частина України значно вища!</a:t>
            </a:r>
            <a:endParaRPr lang="LID4096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Фізична географія України — Вікіпедія">
            <a:extLst>
              <a:ext uri="{FF2B5EF4-FFF2-40B4-BE49-F238E27FC236}">
                <a16:creationId xmlns:a16="http://schemas.microsoft.com/office/drawing/2014/main" id="{49453DCB-059A-42D4-B5B3-9B215D431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63" y="1389863"/>
            <a:ext cx="7641910" cy="520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126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CB2F-F88A-4497-89E7-3DF6BBEF2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598" y="365125"/>
            <a:ext cx="3570972" cy="110754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Поліська низовина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0EF7328-8067-4F85-B6D1-715D2197E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2" y="182133"/>
            <a:ext cx="8355118" cy="5693416"/>
          </a:xfrm>
        </p:spPr>
      </p:pic>
      <p:pic>
        <p:nvPicPr>
          <p:cNvPr id="3" name="Picture 2" descr="Житомирщина – поліський край: Цікаві місця">
            <a:extLst>
              <a:ext uri="{FF2B5EF4-FFF2-40B4-BE49-F238E27FC236}">
                <a16:creationId xmlns:a16="http://schemas.microsoft.com/office/drawing/2014/main" id="{5FC56D9F-7B36-434A-BA8A-B12D1C2A2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424" y="1956971"/>
            <a:ext cx="6842399" cy="471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053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Низовини на території України">
            <a:extLst>
              <a:ext uri="{FF2B5EF4-FFF2-40B4-BE49-F238E27FC236}">
                <a16:creationId xmlns:a16="http://schemas.microsoft.com/office/drawing/2014/main" id="{492B44E5-99F2-45EC-8E6C-F7D971465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7" y="432502"/>
            <a:ext cx="7910485" cy="365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4B8DE-3819-4239-A027-2004BE09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242" y="365125"/>
            <a:ext cx="3630206" cy="1325563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Причорноморська низовина</a:t>
            </a:r>
            <a:endParaRPr lang="LID4096" sz="32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E79623C-C221-481C-AC1A-62AE3E8A6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51" y="2028183"/>
            <a:ext cx="6905981" cy="4705934"/>
          </a:xfrm>
        </p:spPr>
      </p:pic>
    </p:spTree>
    <p:extLst>
      <p:ext uri="{BB962C8B-B14F-4D97-AF65-F5344CB8AC3E}">
        <p14:creationId xmlns:p14="http://schemas.microsoft.com/office/powerpoint/2010/main" val="1324455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F653F-241C-4E7F-9FD1-48B6A8EE4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936" y="365125"/>
            <a:ext cx="4519863" cy="662781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Донецька височина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7CB4451-3B51-4D7F-9F47-410BF8EA2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26" y="1027906"/>
            <a:ext cx="8359121" cy="5696143"/>
          </a:xfrm>
        </p:spPr>
      </p:pic>
      <p:pic>
        <p:nvPicPr>
          <p:cNvPr id="11" name="Picture 2" descr="Могила Мечетная. ::: альбом Пещеры ивановских конокрадов - Могила Мечетная  - Партизанская стоянка. ::: ПРИРОДА » Природа разное / фото 38760680 1200 x  900 io.ua">
            <a:extLst>
              <a:ext uri="{FF2B5EF4-FFF2-40B4-BE49-F238E27FC236}">
                <a16:creationId xmlns:a16="http://schemas.microsoft.com/office/drawing/2014/main" id="{DD638411-59BA-4C3A-BB82-E600E30ED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7" y="208398"/>
            <a:ext cx="5656446" cy="42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0A27BE-5A13-490E-B83D-68E926AFE3A9}"/>
              </a:ext>
            </a:extLst>
          </p:cNvPr>
          <p:cNvSpPr txBox="1"/>
          <p:nvPr/>
        </p:nvSpPr>
        <p:spPr>
          <a:xfrm>
            <a:off x="76866" y="4710228"/>
            <a:ext cx="3347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Могила Мечетна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371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4D6E8-67C0-4E65-915C-088269EF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52" y="365125"/>
            <a:ext cx="5216892" cy="895783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Придніпровська низовина</a:t>
            </a:r>
            <a:endParaRPr lang="LID4096" sz="3200" dirty="0"/>
          </a:p>
        </p:txBody>
      </p:sp>
      <p:pic>
        <p:nvPicPr>
          <p:cNvPr id="3074" name="Picture 2" descr="Приднепровская низменность — Википедия">
            <a:extLst>
              <a:ext uri="{FF2B5EF4-FFF2-40B4-BE49-F238E27FC236}">
                <a16:creationId xmlns:a16="http://schemas.microsoft.com/office/drawing/2014/main" id="{B67583B4-C049-4380-B4ED-1428AA02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3" y="1260908"/>
            <a:ext cx="8012692" cy="546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Лісостеп | Енциклопедія Сучасної України">
            <a:extLst>
              <a:ext uri="{FF2B5EF4-FFF2-40B4-BE49-F238E27FC236}">
                <a16:creationId xmlns:a16="http://schemas.microsoft.com/office/drawing/2014/main" id="{21AC8B8F-D621-4246-93D9-88F758975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9" y="365125"/>
            <a:ext cx="5960011" cy="447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8633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158</Words>
  <Application>Microsoft Office PowerPoint</Application>
  <PresentationFormat>Широкоэкранный</PresentationFormat>
  <Paragraphs>29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Форми земної поверхні. Простягання гір, низовин, височин, річкових долин</vt:lpstr>
      <vt:lpstr>На цій схемі детальніше розписані гори!</vt:lpstr>
      <vt:lpstr>Пропонується синтез (об'єднання) схем у зошиті! </vt:lpstr>
      <vt:lpstr>Фізична карта України </vt:lpstr>
      <vt:lpstr>На цій орографічній карті видно, що західна частина України значно вища!</vt:lpstr>
      <vt:lpstr>Поліська низовина</vt:lpstr>
      <vt:lpstr>Причорноморська низовина</vt:lpstr>
      <vt:lpstr>Донецька височина</vt:lpstr>
      <vt:lpstr>Придніпровська низовина</vt:lpstr>
      <vt:lpstr>Закарпатська низовина</vt:lpstr>
      <vt:lpstr>Подільська височина  Товтри  </vt:lpstr>
      <vt:lpstr>   Опілля                                   Кременецькі гори</vt:lpstr>
      <vt:lpstr>Придніпровська височина</vt:lpstr>
      <vt:lpstr>Мізоцький кряж </vt:lpstr>
      <vt:lpstr>Бельмак-Могила Приазовська височина</vt:lpstr>
      <vt:lpstr>Середньоруська височина – на межі з Росією</vt:lpstr>
      <vt:lpstr>Хотинська височина гора Берда – найвища на рівнинній частині України</vt:lpstr>
      <vt:lpstr> Детальна карта Карпат. Гора Говерла</vt:lpstr>
      <vt:lpstr>Кримські гори Зовнішнє та Внутрішнє пасма – асиметричні куести  </vt:lpstr>
      <vt:lpstr>Карадаг – згаслий юрський вулкан </vt:lpstr>
      <vt:lpstr>Демерджи                                   Аюдаг – лаколіт! </vt:lpstr>
      <vt:lpstr>Перевірте – чи всі назви правильно нанесені на карту</vt:lpstr>
      <vt:lpstr>Домашнє завдання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28</cp:revision>
  <dcterms:created xsi:type="dcterms:W3CDTF">2020-10-23T14:26:39Z</dcterms:created>
  <dcterms:modified xsi:type="dcterms:W3CDTF">2020-11-18T00:01:42Z</dcterms:modified>
</cp:coreProperties>
</file>