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0" r:id="rId5"/>
    <p:sldId id="259" r:id="rId6"/>
    <p:sldId id="262" r:id="rId7"/>
    <p:sldId id="263" r:id="rId8"/>
    <p:sldId id="261" r:id="rId9"/>
    <p:sldId id="265" r:id="rId10"/>
    <p:sldId id="266" r:id="rId11"/>
    <p:sldId id="264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67" r:id="rId2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8" d="100"/>
          <a:sy n="108" d="100"/>
        </p:scale>
        <p:origin x="1704" y="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18.11.2020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18.11.2020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18.11.2020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18.11.2020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18.11.2020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18.11.2020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FF200"/>
            </a:gs>
            <a:gs pos="45000">
              <a:srgbClr val="FF7A00"/>
            </a:gs>
            <a:gs pos="70000">
              <a:srgbClr val="FF0300"/>
            </a:gs>
            <a:gs pos="100000">
              <a:srgbClr val="4D0808"/>
            </a:gs>
          </a:gsLst>
          <a:path path="shap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18.11.2020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71490" y="2890843"/>
            <a:ext cx="7772400" cy="1752600"/>
          </a:xfrm>
        </p:spPr>
        <p:txBody>
          <a:bodyPr>
            <a:noAutofit/>
          </a:bodyPr>
          <a:lstStyle/>
          <a:p>
            <a:r>
              <a:rPr lang="uk-UA" sz="3600" b="1" dirty="0">
                <a:latin typeface="Times New Roman" pitchFamily="18" charset="0"/>
                <a:cs typeface="Times New Roman" pitchFamily="18" charset="0"/>
              </a:rPr>
              <a:t>Природні зони Африки, </a:t>
            </a:r>
            <a:r>
              <a:rPr lang="uk-UA" sz="36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закономірності їх розміщення.</a:t>
            </a:r>
            <a:r>
              <a:rPr lang="uk-UA" sz="3600" b="1" dirty="0">
                <a:latin typeface="Times New Roman" pitchFamily="18" charset="0"/>
                <a:cs typeface="Times New Roman" pitchFamily="18" charset="0"/>
              </a:rPr>
              <a:t> Екваторіальні ліси </a:t>
            </a:r>
            <a:endParaRPr lang="ru-RU" sz="3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004048" y="5517232"/>
            <a:ext cx="2754042" cy="521624"/>
          </a:xfrm>
        </p:spPr>
        <p:txBody>
          <a:bodyPr>
            <a:normAutofit/>
          </a:bodyPr>
          <a:lstStyle/>
          <a:p>
            <a:r>
              <a:rPr lang="ru-RU" sz="24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Бартош</a:t>
            </a:r>
            <a:r>
              <a:rPr lang="ru-RU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Є.М.</a:t>
            </a:r>
          </a:p>
        </p:txBody>
      </p:sp>
      <p:pic>
        <p:nvPicPr>
          <p:cNvPr id="4" name="Picture 2" descr="Картинки по запросу климат африки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71700" y="142852"/>
            <a:ext cx="4071972" cy="27146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22225"/>
            <a:ext cx="9144000" cy="688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20375" y="214290"/>
            <a:ext cx="4512500" cy="64294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5721" y="3857628"/>
            <a:ext cx="4143403" cy="27567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20" y="6000768"/>
            <a:ext cx="8572560" cy="642942"/>
          </a:xfrm>
        </p:spPr>
        <p:txBody>
          <a:bodyPr>
            <a:normAutofit fontScale="90000"/>
          </a:bodyPr>
          <a:lstStyle/>
          <a:p>
            <a:r>
              <a:rPr lang="uk-UA" b="1" dirty="0">
                <a:latin typeface="Times New Roman" pitchFamily="18" charset="0"/>
                <a:cs typeface="Times New Roman" pitchFamily="18" charset="0"/>
              </a:rPr>
              <a:t>Олійна пальма     </a:t>
            </a:r>
            <a:r>
              <a:rPr lang="uk-UA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Червоне дерево</a:t>
            </a:r>
            <a:endParaRPr lang="ru-RU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85721" y="142853"/>
            <a:ext cx="2714643" cy="37642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914400"/>
          </a:xfrm>
        </p:spPr>
        <p:txBody>
          <a:bodyPr/>
          <a:lstStyle/>
          <a:p>
            <a:pPr eaLnBrk="1" hangingPunct="1">
              <a:defRPr/>
            </a:pPr>
            <a:r>
              <a:rPr lang="uk-UA" b="1" dirty="0">
                <a:latin typeface="Times New Roman" pitchFamily="18" charset="0"/>
                <a:cs typeface="Times New Roman" pitchFamily="18" charset="0"/>
              </a:rPr>
              <a:t>Карликовий бегемот 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4339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34" y="785794"/>
            <a:ext cx="8153400" cy="5756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000107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uk-UA" sz="4000" b="1" dirty="0">
                <a:latin typeface="Times New Roman" pitchFamily="18" charset="0"/>
                <a:cs typeface="Times New Roman" pitchFamily="18" charset="0"/>
              </a:rPr>
              <a:t>Окапі – родич жирафа … </a:t>
            </a:r>
            <a:endParaRPr lang="ru-RU" sz="40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5363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472" y="1000108"/>
            <a:ext cx="8343928" cy="55532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282154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uk-UA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Африканський </a:t>
            </a:r>
            <a:r>
              <a:rPr lang="uk-UA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оленьок</a:t>
            </a:r>
            <a:r>
              <a:rPr lang="uk-UA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менший нашого зайця! 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6387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14400" y="1600200"/>
            <a:ext cx="7346950" cy="4873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ChangeArrowheads="1"/>
          </p:cNvSpPr>
          <p:nvPr>
            <p:ph type="title"/>
          </p:nvPr>
        </p:nvSpPr>
        <p:spPr>
          <a:xfrm>
            <a:off x="5105400" y="277813"/>
            <a:ext cx="3581400" cy="1143000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uk-UA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Срібляста горила </a:t>
            </a:r>
            <a:endParaRPr lang="ru-RU" sz="4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7411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2400" y="0"/>
            <a:ext cx="454342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066800"/>
          </a:xfrm>
        </p:spPr>
        <p:txBody>
          <a:bodyPr/>
          <a:lstStyle/>
          <a:p>
            <a:pPr eaLnBrk="1" hangingPunct="1">
              <a:defRPr/>
            </a:pPr>
            <a:r>
              <a:rPr lang="uk-UA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Шимпанзе 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8435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3400" y="1309688"/>
            <a:ext cx="8077200" cy="5438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196752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uk-UA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Сітчастий пітон – найбільший в Африці любитель «</a:t>
            </a:r>
            <a:r>
              <a:rPr lang="uk-UA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обнімашок</a:t>
            </a:r>
            <a:r>
              <a:rPr lang="uk-UA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  </a:t>
            </a:r>
            <a:endParaRPr lang="ru-RU" sz="4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9459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31640" y="1196752"/>
            <a:ext cx="6840760" cy="54469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uk-UA" b="1" dirty="0">
                <a:latin typeface="Times New Roman" pitchFamily="18" charset="0"/>
                <a:cs typeface="Times New Roman" pitchFamily="18" charset="0"/>
              </a:rPr>
              <a:t>Чорна </a:t>
            </a:r>
            <a:r>
              <a:rPr lang="uk-UA" b="1" dirty="0" err="1">
                <a:latin typeface="Times New Roman" pitchFamily="18" charset="0"/>
                <a:cs typeface="Times New Roman" pitchFamily="18" charset="0"/>
              </a:rPr>
              <a:t>мамба</a:t>
            </a:r>
            <a:r>
              <a:rPr lang="uk-UA" b="1" dirty="0">
                <a:latin typeface="Times New Roman" pitchFamily="18" charset="0"/>
                <a:cs typeface="Times New Roman" pitchFamily="18" charset="0"/>
              </a:rPr>
              <a:t> 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483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44" y="1428736"/>
            <a:ext cx="8858312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412775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uk-UA" sz="4000" b="1" dirty="0" err="1">
                <a:latin typeface="Times New Roman" pitchFamily="18" charset="0"/>
                <a:cs typeface="Times New Roman" pitchFamily="18" charset="0"/>
              </a:rPr>
              <a:t>Перемінно</a:t>
            </a:r>
            <a:r>
              <a:rPr lang="uk-UA" sz="4000" b="1" dirty="0">
                <a:latin typeface="Times New Roman" pitchFamily="18" charset="0"/>
                <a:cs typeface="Times New Roman" pitchFamily="18" charset="0"/>
              </a:rPr>
              <a:t>-вологі ліси мають короткий сухий сезон</a:t>
            </a:r>
            <a:endParaRPr lang="ru-RU" sz="40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1507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56694" y="1340768"/>
            <a:ext cx="7875745" cy="51822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44208" y="274638"/>
            <a:ext cx="2242592" cy="3802434"/>
          </a:xfrm>
        </p:spPr>
        <p:txBody>
          <a:bodyPr>
            <a:normAutofit fontScale="90000"/>
          </a:bodyPr>
          <a:lstStyle/>
          <a:p>
            <a:r>
              <a:rPr lang="uk-UA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Карта природних зон Африки показує, що природні зони симетричні відносно екватора!</a:t>
            </a:r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3528" y="248260"/>
            <a:ext cx="5855567" cy="6440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722314"/>
          </a:xfrm>
        </p:spPr>
        <p:txBody>
          <a:bodyPr>
            <a:normAutofit/>
          </a:bodyPr>
          <a:lstStyle/>
          <a:p>
            <a:r>
              <a:rPr lang="uk-UA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Домашнє завдання: </a:t>
            </a:r>
            <a:r>
              <a:rPr lang="uk-UA" sz="32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Опрацювати § 16, вивчити характеристику природної зони екваторіальних лісів. </a:t>
            </a:r>
            <a:endParaRPr lang="ru-RU" sz="32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42976" y="274638"/>
            <a:ext cx="6037857" cy="1368412"/>
          </a:xfrm>
        </p:spPr>
        <p:txBody>
          <a:bodyPr>
            <a:normAutofit fontScale="90000"/>
          </a:bodyPr>
          <a:lstStyle/>
          <a:p>
            <a:pPr algn="l"/>
            <a:r>
              <a:rPr lang="uk-UA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Червоно-жовті </a:t>
            </a:r>
            <a:r>
              <a:rPr lang="uk-UA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фералітні</a:t>
            </a:r>
            <a:r>
              <a:rPr lang="uk-UA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ґрунти мають колір від окислів заліза та алюмінію!</a:t>
            </a:r>
            <a:endParaRPr lang="ru-RU" sz="28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8" name="Picture 4" descr="Грунты, классификация, свойства"/>
          <p:cNvPicPr>
            <a:picLocks noChangeAspect="1" noChangeArrowheads="1"/>
          </p:cNvPicPr>
          <p:nvPr/>
        </p:nvPicPr>
        <p:blipFill>
          <a:blip r:embed="rId2"/>
          <a:srcRect l="86720" t="980" r="7656" b="3921"/>
          <a:stretch>
            <a:fillRect/>
          </a:stretch>
        </p:blipFill>
        <p:spPr bwMode="auto">
          <a:xfrm>
            <a:off x="214282" y="0"/>
            <a:ext cx="848380" cy="6858000"/>
          </a:xfrm>
          <a:prstGeom prst="rect">
            <a:avLst/>
          </a:prstGeom>
          <a:noFill/>
        </p:spPr>
      </p:pic>
      <p:pic>
        <p:nvPicPr>
          <p:cNvPr id="4" name="Picture 2" descr="Картинки по запросу красно-желтые ферраллитные почвы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142976" y="1643050"/>
            <a:ext cx="6572263" cy="4929197"/>
          </a:xfrm>
          <a:prstGeom prst="rect">
            <a:avLst/>
          </a:prstGeom>
          <a:noFill/>
        </p:spPr>
      </p:pic>
      <p:pic>
        <p:nvPicPr>
          <p:cNvPr id="5" name="Picture 2" descr="Похожее изображение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180833" y="0"/>
            <a:ext cx="1963168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286380" y="274638"/>
            <a:ext cx="3857620" cy="2082792"/>
          </a:xfrm>
        </p:spPr>
        <p:txBody>
          <a:bodyPr>
            <a:normAutofit fontScale="90000"/>
          </a:bodyPr>
          <a:lstStyle/>
          <a:p>
            <a:r>
              <a:rPr lang="uk-UA" sz="2800" b="1" dirty="0">
                <a:latin typeface="Times New Roman" pitchFamily="18" charset="0"/>
                <a:cs typeface="Times New Roman" pitchFamily="18" charset="0"/>
              </a:rPr>
              <a:t>Яруси екваторіального лісу сформувалися у жорстокій боротьбі рослин за світло! 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7410" name="Picture 2" descr="Похожее изображение"/>
          <p:cNvPicPr>
            <a:picLocks noChangeAspect="1" noChangeArrowheads="1"/>
          </p:cNvPicPr>
          <p:nvPr/>
        </p:nvPicPr>
        <p:blipFill>
          <a:blip r:embed="rId2"/>
          <a:srcRect l="1500" t="510" r="49000"/>
          <a:stretch>
            <a:fillRect/>
          </a:stretch>
        </p:blipFill>
        <p:spPr bwMode="auto">
          <a:xfrm>
            <a:off x="214282" y="142852"/>
            <a:ext cx="5037965" cy="6357982"/>
          </a:xfrm>
          <a:prstGeom prst="rect">
            <a:avLst/>
          </a:prstGeom>
          <a:noFill/>
        </p:spPr>
      </p:pic>
      <p:pic>
        <p:nvPicPr>
          <p:cNvPr id="5" name="Picture 8" descr="Похожее изображение"/>
          <p:cNvPicPr>
            <a:picLocks noChangeAspect="1" noChangeArrowheads="1"/>
          </p:cNvPicPr>
          <p:nvPr/>
        </p:nvPicPr>
        <p:blipFill>
          <a:blip r:embed="rId3"/>
          <a:srcRect l="6667" r="2222" b="16859"/>
          <a:stretch>
            <a:fillRect/>
          </a:stretch>
        </p:blipFill>
        <p:spPr bwMode="auto">
          <a:xfrm>
            <a:off x="5460315" y="2571744"/>
            <a:ext cx="3502015" cy="392909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1172" y="285728"/>
            <a:ext cx="8278048" cy="62151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39784"/>
          </a:xfrm>
        </p:spPr>
        <p:txBody>
          <a:bodyPr>
            <a:normAutofit fontScale="90000"/>
          </a:bodyPr>
          <a:lstStyle/>
          <a:p>
            <a:r>
              <a:rPr lang="uk-UA" sz="3200" b="1" dirty="0">
                <a:latin typeface="Times New Roman" pitchFamily="18" charset="0"/>
                <a:cs typeface="Times New Roman" pitchFamily="18" charset="0"/>
              </a:rPr>
              <a:t>Екваторіальний ліс не пропускає променів до поверхні ґрунту  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285728"/>
            <a:ext cx="9144000" cy="607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81220" y="357166"/>
            <a:ext cx="2333624" cy="1857388"/>
          </a:xfrm>
        </p:spPr>
        <p:txBody>
          <a:bodyPr>
            <a:normAutofit/>
          </a:bodyPr>
          <a:lstStyle/>
          <a:p>
            <a:r>
              <a:rPr lang="uk-UA" sz="2000" b="1" dirty="0" err="1">
                <a:latin typeface="Times New Roman" pitchFamily="18" charset="0"/>
                <a:cs typeface="Times New Roman" pitchFamily="18" charset="0"/>
              </a:rPr>
              <a:t>Сейба</a:t>
            </a:r>
            <a:r>
              <a:rPr lang="uk-UA" sz="2000" b="1" dirty="0">
                <a:latin typeface="Times New Roman" pitchFamily="18" charset="0"/>
                <a:cs typeface="Times New Roman" pitchFamily="18" charset="0"/>
              </a:rPr>
              <a:t> настільки висока, що має додаткові корені- підпірки …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8434" name="Picture 2" descr="https://upload.wikimedia.org/wikipedia/commons/thumb/5/55/Balboa_park_flower_and_fruit.jpg/220px-Balboa_park_flower_and_fruit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214290"/>
            <a:ext cx="2095500" cy="1943101"/>
          </a:xfrm>
          <a:prstGeom prst="rect">
            <a:avLst/>
          </a:prstGeom>
          <a:noFill/>
        </p:spPr>
      </p:pic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5720" y="2214554"/>
            <a:ext cx="3318774" cy="44291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6" name="Picture 4" descr="Похожее изображение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714844" y="142852"/>
            <a:ext cx="4333445" cy="646782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4343400" cy="1196752"/>
          </a:xfrm>
        </p:spPr>
        <p:txBody>
          <a:bodyPr>
            <a:noAutofit/>
          </a:bodyPr>
          <a:lstStyle/>
          <a:p>
            <a:pPr eaLnBrk="1" hangingPunct="1">
              <a:defRPr/>
            </a:pPr>
            <a:r>
              <a:rPr lang="uk-UA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Епіфіти – рослини, які пристосувались рости на інших</a:t>
            </a:r>
            <a:r>
              <a:rPr lang="uk-UA" sz="2400" dirty="0"/>
              <a:t> …</a:t>
            </a:r>
            <a:endParaRPr lang="ru-RU" sz="2400" dirty="0"/>
          </a:p>
        </p:txBody>
      </p:sp>
      <p:pic>
        <p:nvPicPr>
          <p:cNvPr id="11267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9512" y="1196752"/>
            <a:ext cx="4159125" cy="55515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68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425042" y="139080"/>
            <a:ext cx="4621602" cy="6602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168</TotalTime>
  <Words>131</Words>
  <Application>Microsoft Office PowerPoint</Application>
  <PresentationFormat>Экран (4:3)</PresentationFormat>
  <Paragraphs>18</Paragraphs>
  <Slides>20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4" baseType="lpstr">
      <vt:lpstr>Arial</vt:lpstr>
      <vt:lpstr>Calibri</vt:lpstr>
      <vt:lpstr>Times New Roman</vt:lpstr>
      <vt:lpstr>Тема Office</vt:lpstr>
      <vt:lpstr>Природні зони Африки, закономірності їх розміщення. Екваторіальні ліси </vt:lpstr>
      <vt:lpstr>Карта природних зон Африки показує, що природні зони симетричні відносно екватора!</vt:lpstr>
      <vt:lpstr>Червоно-жовті фералітні ґрунти мають колір від окислів заліза та алюмінію!</vt:lpstr>
      <vt:lpstr>Яруси екваторіального лісу сформувалися у жорстокій боротьбі рослин за світло! </vt:lpstr>
      <vt:lpstr>Екваторіальний ліс не пропускає променів до поверхні ґрунту  </vt:lpstr>
      <vt:lpstr>Презентация PowerPoint</vt:lpstr>
      <vt:lpstr>Презентация PowerPoint</vt:lpstr>
      <vt:lpstr>Сейба настільки висока, що має додаткові корені- підпірки …</vt:lpstr>
      <vt:lpstr>Епіфіти – рослини, які пристосувались рости на інших …</vt:lpstr>
      <vt:lpstr>Презентация PowerPoint</vt:lpstr>
      <vt:lpstr>Олійна пальма     Червоне дерево</vt:lpstr>
      <vt:lpstr>Карликовий бегемот </vt:lpstr>
      <vt:lpstr>Окапі – родич жирафа … </vt:lpstr>
      <vt:lpstr>Африканський оленьок – менший нашого зайця! </vt:lpstr>
      <vt:lpstr>Срібляста горила </vt:lpstr>
      <vt:lpstr>Шимпанзе </vt:lpstr>
      <vt:lpstr>Сітчастий пітон – найбільший в Африці любитель «обнімашок»  </vt:lpstr>
      <vt:lpstr>Чорна мамба </vt:lpstr>
      <vt:lpstr>Перемінно-вологі ліси мають короткий сухий сезон</vt:lpstr>
      <vt:lpstr>Домашнє завдання: Опрацювати § 16, вивчити характеристику природної зони екваторіальних лісів.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Природні зони Африки</dc:title>
  <dc:creator>Aj</dc:creator>
  <cp:lastModifiedBy>User</cp:lastModifiedBy>
  <cp:revision>28</cp:revision>
  <dcterms:created xsi:type="dcterms:W3CDTF">2017-08-18T08:31:14Z</dcterms:created>
  <dcterms:modified xsi:type="dcterms:W3CDTF">2020-11-18T21:04:15Z</dcterms:modified>
</cp:coreProperties>
</file>