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57" r:id="rId6"/>
    <p:sldId id="259" r:id="rId7"/>
    <p:sldId id="270" r:id="rId8"/>
    <p:sldId id="265" r:id="rId9"/>
    <p:sldId id="260" r:id="rId10"/>
    <p:sldId id="264" r:id="rId11"/>
    <p:sldId id="258" r:id="rId12"/>
    <p:sldId id="261" r:id="rId13"/>
    <p:sldId id="266" r:id="rId14"/>
    <p:sldId id="276" r:id="rId15"/>
    <p:sldId id="272" r:id="rId16"/>
    <p:sldId id="273" r:id="rId17"/>
    <p:sldId id="274" r:id="rId18"/>
    <p:sldId id="263" r:id="rId19"/>
    <p:sldId id="269" r:id="rId2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1BDB-97DC-47BB-8214-BD57F0B2F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C1AA2C-6AB7-472C-9EDE-F85F2155C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67BA4-5DC3-4FF1-AFF3-E401FC29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94E45-79F3-4C21-A66A-726A30EE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A09B0-49A0-4168-ADB1-F250437D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210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51C0B-6593-4D2B-B368-675052B6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28ECB3-7FFC-47F5-99C2-C42C7CD65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ABE92-C4C7-4AA2-A2CD-45EB34A3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5B7F2-3E98-4A73-A9DF-410C4A7C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0B732-3B54-4C3D-B2D4-AC8C902E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556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DAA87-3BAC-4E2B-8225-43EA50047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29216A-DDA2-4661-BCB9-660D364E6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BA599-EFD1-4CFF-98E8-5BBD971B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72D8E-EEDB-49B0-83B9-435434F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AA70D-8680-421C-90EF-429D9B6C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743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CCFA2-428F-4C6E-B9BB-6D2A0F03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C74F3-05B8-41C2-93C5-5EBE24C4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482B3-82EA-4D99-9576-7C5EEF96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F82E3-DF59-45E1-BE5A-7B6C68A9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0A9AF-307E-4295-A524-8DAB3510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266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070A5-49B1-4AA0-B12C-B35F21B5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C25B9D-A4A0-40D7-A811-E745C0B06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58C79-23F6-4D94-9236-334B332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E4142-A9DE-4DA5-B21F-CD28A362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BE4D4-CC4A-452F-A2E9-30BDCD23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281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D3D6A-4CA0-4C3D-9654-CC6486D4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C1F3D-A627-4CD1-B96E-680B495BC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2EBD8-2D1C-4344-A34E-7D33E06DD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5AAAD1-7EA0-4327-8F49-1FA336F0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A98FA-92C5-46B0-A690-453BD420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EEB95-78E8-4C55-AC6C-452ADEEE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78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D463B-90CA-432D-A0A2-0083D8B6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42C24-6783-4B85-97A5-5BD80B50C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6FF43-B2B1-43A8-9F42-C409CE372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318841-E8DC-4CF4-A3D5-59F809A9A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C07945-E86B-4695-8F6D-62607DEE6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485218-1D08-4902-98F2-508D9260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E8F4E-702C-49E9-8A95-F63C7BF1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B69CB6-E0FF-4421-BA2C-5CF03A73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889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DD698-ACFD-43FB-953B-079CB4C6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BB2991-D195-4B5E-A12A-AE33DC91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B5FD1C-3E11-4DEA-ABA5-481048E0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FAF106-2888-4A98-8086-547A1D67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248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5A028D-FA44-4D2F-B01F-D08FBE7D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2D669C-085A-4AC9-A1DB-42F10C2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2A74CC-3CF3-42A8-A484-F2DF0B3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1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B90F0-D4C1-437F-9226-EAC67315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19E36-58EF-44EE-B975-5CF4ED4DE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B7C921-3EF7-407B-91BF-43097BFB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5BF34-EC5E-41F9-AECD-63D8DA16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AD6FD2-698E-42F6-97AF-4A5F68CC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21C8D-332D-4250-B726-BE9A2953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512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2E747-A3EF-4DC9-9E88-2D565CB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9BA9E2-AF9A-456A-A689-86B26A03E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434C20-9354-4F7C-8A08-4C903F50E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167227-E7C2-492A-878D-F289F883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DECCB-CE3F-4BAF-A6F9-4CB24C78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83283-81CB-4764-8EB7-1042BD3A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323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7D33D-F1E1-43A2-9127-45AEF8E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62853-0E63-4279-BB8C-50F3E1A7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098EA-663D-4AF2-A889-CE0C96052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5011-381E-45C8-A4DF-86356087AF60}" type="datetimeFigureOut">
              <a:rPr lang="LID4096" smtClean="0"/>
              <a:t>11/22/2020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27904-A4D5-4A78-B21D-A9DC3594B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9C2C2-4B01-4738-9015-0C59F749A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153A-A982-4D88-801B-23AC310016A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55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73D7-996A-4FDA-BDA3-93F950B7F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1887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і Білорусь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7A1DE2-E31B-4B41-ABCA-23418462E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4482" y="4261282"/>
            <a:ext cx="3663518" cy="47264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 М.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українська держава і територія держави україни. політико-географічне  положення україни. оцінка державного кордону україни">
            <a:extLst>
              <a:ext uri="{FF2B5EF4-FFF2-40B4-BE49-F238E27FC236}">
                <a16:creationId xmlns:a16="http://schemas.microsoft.com/office/drawing/2014/main" id="{9F0E81A0-4681-480E-B4BF-BCB25269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8" y="2254250"/>
            <a:ext cx="51049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ілорусь - Сайт geografiamozil2!">
            <a:extLst>
              <a:ext uri="{FF2B5EF4-FFF2-40B4-BE49-F238E27FC236}">
                <a16:creationId xmlns:a16="http://schemas.microsoft.com/office/drawing/2014/main" id="{43850B9F-C501-485B-86DF-B01ADF7A2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78" y="3429000"/>
            <a:ext cx="9831052" cy="28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ьща - Сайт geografiamozil2!">
            <a:extLst>
              <a:ext uri="{FF2B5EF4-FFF2-40B4-BE49-F238E27FC236}">
                <a16:creationId xmlns:a16="http://schemas.microsoft.com/office/drawing/2014/main" id="{946D4936-E6B0-4B07-9647-057EAB65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78" y="421520"/>
            <a:ext cx="9791844" cy="28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8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8D3A4-0987-4362-A32C-77623DFA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6" name="Picture 2" descr="Список файлов — Гипермаркет знаний">
            <a:extLst>
              <a:ext uri="{FF2B5EF4-FFF2-40B4-BE49-F238E27FC236}">
                <a16:creationId xmlns:a16="http://schemas.microsoft.com/office/drawing/2014/main" id="{4FCB1B97-2BB1-4271-8103-D79FEF409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 bwMode="auto">
          <a:xfrm>
            <a:off x="6252842" y="365124"/>
            <a:ext cx="5026757" cy="6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писок файлов — Гипермаркет знаний">
            <a:extLst>
              <a:ext uri="{FF2B5EF4-FFF2-40B4-BE49-F238E27FC236}">
                <a16:creationId xmlns:a16="http://schemas.microsoft.com/office/drawing/2014/main" id="{8348B576-2B7D-4337-A4BF-9D70533E2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/>
        </p:blipFill>
        <p:spPr bwMode="auto">
          <a:xfrm>
            <a:off x="838200" y="365124"/>
            <a:ext cx="4515035" cy="6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5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D301A-97C9-409C-B47B-E9321F0B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365125"/>
            <a:ext cx="5939161" cy="18898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Спеціалізація аграрного сектору</a:t>
            </a:r>
            <a:b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Польща             Білорусь  </a:t>
            </a:r>
            <a:endParaRPr lang="LID4096" dirty="0"/>
          </a:p>
        </p:txBody>
      </p:sp>
      <p:pic>
        <p:nvPicPr>
          <p:cNvPr id="4" name="Picture 2" descr="Польща - Сайт geografiamozil2!">
            <a:extLst>
              <a:ext uri="{FF2B5EF4-FFF2-40B4-BE49-F238E27FC236}">
                <a16:creationId xmlns:a16="http://schemas.microsoft.com/office/drawing/2014/main" id="{FC249F2C-5C7C-448E-BBF1-32239402C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1570"/>
            <a:ext cx="3245528" cy="44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ельское хозяйство Беларуси — Ельск. Погода в Ельске. Новости Ельска.  Народный голас. Районная газета. Гомельская область Ельск">
            <a:extLst>
              <a:ext uri="{FF2B5EF4-FFF2-40B4-BE49-F238E27FC236}">
                <a16:creationId xmlns:a16="http://schemas.microsoft.com/office/drawing/2014/main" id="{2BB1DACB-63CE-4B2A-B568-5F659D38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46" y="137974"/>
            <a:ext cx="4203771" cy="65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4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F4A00-1E92-41E5-86C4-BA172678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65126"/>
            <a:ext cx="10515600" cy="814048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Вугільна промисловість Польщі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Які перспективи гірничої промисловості в Польщі? - Польське Радіо">
            <a:extLst>
              <a:ext uri="{FF2B5EF4-FFF2-40B4-BE49-F238E27FC236}">
                <a16:creationId xmlns:a16="http://schemas.microsoft.com/office/drawing/2014/main" id="{4702A3F9-D436-462E-98D8-BE4DA8EB9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49" y="1054886"/>
            <a:ext cx="8025414" cy="53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8A594-0199-4CE8-A6F8-66924CB0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 металургія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ArcelorMittal Poland starts the repair of blast furnace no. 2 in Dabrowa  Gornicza">
            <a:extLst>
              <a:ext uri="{FF2B5EF4-FFF2-40B4-BE49-F238E27FC236}">
                <a16:creationId xmlns:a16="http://schemas.microsoft.com/office/drawing/2014/main" id="{4E021625-F608-490E-B234-E0FB9ACB9A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10" y="1056444"/>
            <a:ext cx="8358475" cy="556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0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2C919-40D4-4672-97A2-597100FE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Нафтопереробні заводи  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Гданськ                         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Мозирь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Мозырский НПЗ возобновил отгрузки после ремонта | Энергореформа">
            <a:extLst>
              <a:ext uri="{FF2B5EF4-FFF2-40B4-BE49-F238E27FC236}">
                <a16:creationId xmlns:a16="http://schemas.microsoft.com/office/drawing/2014/main" id="{323C253B-B6EF-4705-907E-289034C05F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84" y="2473658"/>
            <a:ext cx="5140169" cy="32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льща, Гданськ -Нафтопереробний завод Lotos Програма10+ - GC ENERGY | UA |  Services for Power Plants and Refineries">
            <a:extLst>
              <a:ext uri="{FF2B5EF4-FFF2-40B4-BE49-F238E27FC236}">
                <a16:creationId xmlns:a16="http://schemas.microsoft.com/office/drawing/2014/main" id="{F4D95D07-C312-4D32-9A89-D1F8E4FC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" y="2447083"/>
            <a:ext cx="5446473" cy="32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9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83258-C86C-4B1B-A452-30CBAEC1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7354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                        Білорусь 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БелАЗ внесли в Книгу рекордов Гиннеса как самый большой в мире автомобиль -  Союзное Вече">
            <a:extLst>
              <a:ext uri="{FF2B5EF4-FFF2-40B4-BE49-F238E27FC236}">
                <a16:creationId xmlns:a16="http://schemas.microsoft.com/office/drawing/2014/main" id="{6C5D0E9A-7504-4DD7-90E0-F95131B92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2479"/>
            <a:ext cx="5908616" cy="33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льські кораблебудівні заводи можуть піти «на дно»">
            <a:extLst>
              <a:ext uri="{FF2B5EF4-FFF2-40B4-BE49-F238E27FC236}">
                <a16:creationId xmlns:a16="http://schemas.microsoft.com/office/drawing/2014/main" id="{61A923B0-3F96-45B4-8459-CFF1D5D5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" y="2412479"/>
            <a:ext cx="5886028" cy="33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D2DB2-CBB1-4BB0-952E-DB55E9A8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 – виробник тракторів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Белорусские тракторы: что нового? — Авторевю">
            <a:extLst>
              <a:ext uri="{FF2B5EF4-FFF2-40B4-BE49-F238E27FC236}">
                <a16:creationId xmlns:a16="http://schemas.microsoft.com/office/drawing/2014/main" id="{9BB70DD4-C71D-4E45-91B3-FB092F358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56" y="1825625"/>
            <a:ext cx="6508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6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809E7-4AE9-4637-80FE-07DED393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 економічні зв’язки </a:t>
            </a:r>
            <a:b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                     Білорусь </a:t>
            </a:r>
            <a:endParaRPr lang="LID4096" dirty="0"/>
          </a:p>
        </p:txBody>
      </p:sp>
      <p:pic>
        <p:nvPicPr>
          <p:cNvPr id="4" name="Picture 2" descr="Польща - Підручник з Географії (рівень стандарту). 10 клас. Бойко - Нова  програма">
            <a:extLst>
              <a:ext uri="{FF2B5EF4-FFF2-40B4-BE49-F238E27FC236}">
                <a16:creationId xmlns:a16="http://schemas.microsoft.com/office/drawing/2014/main" id="{948D7ACC-A1F6-42C2-8568-268795BFFA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3" y="2362199"/>
            <a:ext cx="5976891" cy="25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Білорусь - Підручник з Географії (рівень стандарту). 10 клас. Бойко - Нова  програма">
            <a:extLst>
              <a:ext uri="{FF2B5EF4-FFF2-40B4-BE49-F238E27FC236}">
                <a16:creationId xmlns:a16="http://schemas.microsoft.com/office/drawing/2014/main" id="{CADCE45E-3453-4B8E-BFEA-7BDE428F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16" y="2362199"/>
            <a:ext cx="5139419" cy="25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6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7BBC-48FC-4E16-9EBC-08604E64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Домашнє завдання: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81E08-E544-4B34-BC23-9C42920A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18-19, порівняти країни (за бажанням!)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875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9756B-CE09-440A-82F9-65A02CD7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території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СРСР проти Польщі. Боротьба за Львів у 1940-их | Історична правда">
            <a:extLst>
              <a:ext uri="{FF2B5EF4-FFF2-40B4-BE49-F238E27FC236}">
                <a16:creationId xmlns:a16="http://schemas.microsoft.com/office/drawing/2014/main" id="{1E80FE96-07EB-4728-85C5-1DFB501D4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8" y="144211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дміністративний поділ Білорусі">
            <a:extLst>
              <a:ext uri="{FF2B5EF4-FFF2-40B4-BE49-F238E27FC236}">
                <a16:creationId xmlns:a16="http://schemas.microsoft.com/office/drawing/2014/main" id="{8708575B-71B5-4C36-8D2E-F2BA313E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83" y="2017265"/>
            <a:ext cx="5360923" cy="36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8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ілорусь - Сайт geografiamozil2!">
            <a:extLst>
              <a:ext uri="{FF2B5EF4-FFF2-40B4-BE49-F238E27FC236}">
                <a16:creationId xmlns:a16="http://schemas.microsoft.com/office/drawing/2014/main" id="{FD7E654E-ADB4-4406-93A6-3F8418F81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63" y="3381989"/>
            <a:ext cx="9774420" cy="17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льща - Сайт geografiamozil2!">
            <a:extLst>
              <a:ext uri="{FF2B5EF4-FFF2-40B4-BE49-F238E27FC236}">
                <a16:creationId xmlns:a16="http://schemas.microsoft.com/office/drawing/2014/main" id="{314CC23B-5D04-4D46-800E-FCEF28F8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5" y="844437"/>
            <a:ext cx="9742142" cy="17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7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1F080-0895-49B4-B459-5BA636B7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переважно рівнинні, але в Польщі все таки є Карпати … 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Економіко-географічна характеристика Польщі - Острів знань">
            <a:extLst>
              <a:ext uri="{FF2B5EF4-FFF2-40B4-BE49-F238E27FC236}">
                <a16:creationId xmlns:a16="http://schemas.microsoft.com/office/drawing/2014/main" id="{0BC921AB-2810-4464-870E-49C0C8FC8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7044"/>
            <a:ext cx="5244164" cy="40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БЄЛАРУСЬ">
            <a:extLst>
              <a:ext uri="{FF2B5EF4-FFF2-40B4-BE49-F238E27FC236}">
                <a16:creationId xmlns:a16="http://schemas.microsoft.com/office/drawing/2014/main" id="{0019C193-2787-4CC5-B514-89715B8E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83" y="1721703"/>
            <a:ext cx="5432662" cy="47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5E2D-31CC-40E8-8D84-8F68FB31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 устрій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воєводства                        області </a:t>
            </a:r>
            <a:endParaRPr lang="LID4096" dirty="0"/>
          </a:p>
        </p:txBody>
      </p:sp>
      <p:pic>
        <p:nvPicPr>
          <p:cNvPr id="4" name="Picture 2" descr="Воєводство (Польща) — Вікіпедія">
            <a:extLst>
              <a:ext uri="{FF2B5EF4-FFF2-40B4-BE49-F238E27FC236}">
                <a16:creationId xmlns:a16="http://schemas.microsoft.com/office/drawing/2014/main" id="{65F6446F-E4E0-4629-B1A0-505B259241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24253"/>
            <a:ext cx="4751568" cy="44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Західна Білорусь — Вікіпедія">
            <a:extLst>
              <a:ext uri="{FF2B5EF4-FFF2-40B4-BE49-F238E27FC236}">
                <a16:creationId xmlns:a16="http://schemas.microsoft.com/office/drawing/2014/main" id="{CC240BEE-737C-464E-B392-30C0EFEB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21" y="2024253"/>
            <a:ext cx="6106123" cy="44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7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72248-D90D-4EB3-B4A0-E1E3730A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                        Білорусь </a:t>
            </a:r>
            <a:endParaRPr lang="LID4096" dirty="0"/>
          </a:p>
        </p:txBody>
      </p:sp>
      <p:pic>
        <p:nvPicPr>
          <p:cNvPr id="4" name="Picture 2" descr="Польща - Сайт geografiamozil2!">
            <a:extLst>
              <a:ext uri="{FF2B5EF4-FFF2-40B4-BE49-F238E27FC236}">
                <a16:creationId xmlns:a16="http://schemas.microsoft.com/office/drawing/2014/main" id="{D5537F3F-02E6-49CE-8CF0-245F9A3E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7565"/>
            <a:ext cx="4744577" cy="43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ілорусь - Сайт geografiamozil2!">
            <a:extLst>
              <a:ext uri="{FF2B5EF4-FFF2-40B4-BE49-F238E27FC236}">
                <a16:creationId xmlns:a16="http://schemas.microsoft.com/office/drawing/2014/main" id="{EBE1F6C3-28D9-4861-98D9-B48FCF0DF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1" y="1807565"/>
            <a:ext cx="4920397" cy="43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31E0D-C73B-42E9-833E-B62B6F27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                        Білорусь </a:t>
            </a:r>
            <a:endParaRPr lang="LID4096" dirty="0"/>
          </a:p>
        </p:txBody>
      </p:sp>
      <p:pic>
        <p:nvPicPr>
          <p:cNvPr id="11266" name="Picture 2" descr="Польща - Сайт geografiamozil2!">
            <a:extLst>
              <a:ext uri="{FF2B5EF4-FFF2-40B4-BE49-F238E27FC236}">
                <a16:creationId xmlns:a16="http://schemas.microsoft.com/office/drawing/2014/main" id="{4F446069-B6F5-4052-B8E6-BC78CE827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2" y="1766654"/>
            <a:ext cx="5400360" cy="41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Населення Білорусі — Вікіпедія">
            <a:extLst>
              <a:ext uri="{FF2B5EF4-FFF2-40B4-BE49-F238E27FC236}">
                <a16:creationId xmlns:a16="http://schemas.microsoft.com/office/drawing/2014/main" id="{6E78311C-7E39-46F5-BB97-E71FCA1E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43" y="1766654"/>
            <a:ext cx="5297115" cy="41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5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7833B-B6D9-4405-B701-6CBAA5EB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Picture 2" descr="Населённые пункты Европы, где число жителей превышает 1000 человек. |">
            <a:extLst>
              <a:ext uri="{FF2B5EF4-FFF2-40B4-BE49-F238E27FC236}">
                <a16:creationId xmlns:a16="http://schemas.microsoft.com/office/drawing/2014/main" id="{12E6E789-9D21-4E8D-A117-898C99508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43506" r="31182" b="37485"/>
          <a:stretch/>
        </p:blipFill>
        <p:spPr bwMode="auto">
          <a:xfrm>
            <a:off x="838199" y="376793"/>
            <a:ext cx="10636113" cy="58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5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2BA9E-C321-440C-BE5D-06002FC7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22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                        Білорусь </a:t>
            </a:r>
            <a:endParaRPr lang="LID4096" dirty="0"/>
          </a:p>
        </p:txBody>
      </p:sp>
      <p:pic>
        <p:nvPicPr>
          <p:cNvPr id="4" name="Picture 4" descr="Польща - Сайт geografiamozil2!">
            <a:extLst>
              <a:ext uri="{FF2B5EF4-FFF2-40B4-BE49-F238E27FC236}">
                <a16:creationId xmlns:a16="http://schemas.microsoft.com/office/drawing/2014/main" id="{C7CF63AF-2A5D-4D66-9E73-EF967F5D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9350"/>
            <a:ext cx="4434887" cy="52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Білорусь - Сайт geografiamozil2!">
            <a:extLst>
              <a:ext uri="{FF2B5EF4-FFF2-40B4-BE49-F238E27FC236}">
                <a16:creationId xmlns:a16="http://schemas.microsoft.com/office/drawing/2014/main" id="{8478F5E3-7E8F-455A-BFE2-7302BBB23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46" y="1199350"/>
            <a:ext cx="4154010" cy="52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45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76</Words>
  <Application>Microsoft Office PowerPoint</Application>
  <PresentationFormat>Широкоэкранный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Польща і Білорусь </vt:lpstr>
      <vt:lpstr>Формування території </vt:lpstr>
      <vt:lpstr>Презентация PowerPoint</vt:lpstr>
      <vt:lpstr>Обидві переважно рівнинні, але в Польщі все таки є Карпати … </vt:lpstr>
      <vt:lpstr>Адміністративний устрій воєводства                        області </vt:lpstr>
      <vt:lpstr>Польща                         Білорусь </vt:lpstr>
      <vt:lpstr>Польща                         Білорусь </vt:lpstr>
      <vt:lpstr>Презентация PowerPoint</vt:lpstr>
      <vt:lpstr>Польща                         Білорусь </vt:lpstr>
      <vt:lpstr>Презентация PowerPoint</vt:lpstr>
      <vt:lpstr>Презентация PowerPoint</vt:lpstr>
      <vt:lpstr>Спеціалізація аграрного сектору Польща             Білорусь  </vt:lpstr>
      <vt:lpstr>Вугільна промисловість Польщі </vt:lpstr>
      <vt:lpstr>Польська металургія </vt:lpstr>
      <vt:lpstr>Нафтопереробні заводи   Гданськ                          Мозирь</vt:lpstr>
      <vt:lpstr>Машинобудування Польща                         Білорусь  </vt:lpstr>
      <vt:lpstr>Білорусь – виробник тракторів</vt:lpstr>
      <vt:lpstr>Зовнішні економічні зв’язки  Польща                      Білорусь 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2020-11-21T01:42:14Z</dcterms:created>
  <dcterms:modified xsi:type="dcterms:W3CDTF">2020-11-22T21:37:38Z</dcterms:modified>
</cp:coreProperties>
</file>