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3" r:id="rId7"/>
    <p:sldId id="264" r:id="rId8"/>
    <p:sldId id="261" r:id="rId9"/>
    <p:sldId id="258" r:id="rId10"/>
    <p:sldId id="266" r:id="rId1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66CAA-90D1-4B54-BD51-E78C5A529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1219F7-4FF1-4659-8AF6-FA9DEEE10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22456-648A-421E-8EBA-FF173251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A01-69D0-4E8D-8D57-9BDEB86C2AA5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BCFF6-8EB8-4A20-8152-54124DEC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84A359-0DEC-4805-9CCC-374010E9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CA9B-D137-4B12-86ED-745E384DB8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4495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E077E-94C1-4EBD-9095-B29EA135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20078E-E75F-4745-9899-DED609B98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B1DBFC-B22C-40F4-A845-104419D9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A01-69D0-4E8D-8D57-9BDEB86C2AA5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264E8C-7F5D-47FD-91C6-595ADAC4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A5E16D-AE5B-44C9-8E12-A8314648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CA9B-D137-4B12-86ED-745E384DB8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078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30EA3C-95C2-416D-BAA9-DC2B037FA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E1D10D-5E89-4FD6-9D6D-687E0A48A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21C50C-B23C-42EC-9F75-D4AC3430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A01-69D0-4E8D-8D57-9BDEB86C2AA5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3C89F-9771-4717-A5C6-C87551ED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F84C1-35D8-4607-8A83-BD8DF70D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CA9B-D137-4B12-86ED-745E384DB8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647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0958D-9B84-49FE-9E5E-F2770D47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995DD8-C869-4591-94E6-9688F5DF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A2EF3-2828-42EC-BD55-D3970D23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A01-69D0-4E8D-8D57-9BDEB86C2AA5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DA401-7F73-4DA2-BB00-C169BF40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164AA-604A-4091-890B-39985B7FB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CA9B-D137-4B12-86ED-745E384DB8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916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6353-D0D7-4950-8B33-6CC36534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3ABC65-8EF1-4974-AF6C-3D0FE5CD9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D970E7-3A57-486A-A9AD-80A874A4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A01-69D0-4E8D-8D57-9BDEB86C2AA5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A6D1CA-A69B-4AC0-8BF6-39997131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5CBBC1-BF1E-43AB-8F4D-08E019DF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CA9B-D137-4B12-86ED-745E384DB8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313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972B4-9328-4404-A33F-AF3CB4C0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C7480-5A6F-43B1-BB8D-0027EA599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B6FA00-A01F-4E86-9B59-2F618807F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C48235-B3AD-481F-9D4C-5F9F11EA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A01-69D0-4E8D-8D57-9BDEB86C2AA5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4E473A-FB19-49F2-A270-F5102D3F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2EF31A-ECF3-479B-B0C9-E9B3DF24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CA9B-D137-4B12-86ED-745E384DB8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341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B3AF-8EB5-43F5-B373-0E26CAE4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E2CB64-7FE9-40DF-863E-78D89058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CB51F-40E3-4862-AD10-4FE96C5F9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8061B0-3C82-4C84-95DB-87DE36600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2CA567-B23A-4E97-9B26-A53C6F440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CDEE3F-B2A5-4BDE-83CA-88872F2A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A01-69D0-4E8D-8D57-9BDEB86C2AA5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45FB95-D77D-4126-A574-DB6F6E83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0298D6-7C89-4E65-8EAE-AD1903B8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CA9B-D137-4B12-86ED-745E384DB8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989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D0D56-C2DD-424D-B468-2EE58D64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5D6A88-A508-4C2B-8A79-8BC6EB4F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A01-69D0-4E8D-8D57-9BDEB86C2AA5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D6B6DD-431C-4A09-BCA9-CF8B7B91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E8A5DE-8F29-42D5-9173-745A013F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CA9B-D137-4B12-86ED-745E384DB8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2998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17B2F8-D8F3-49CA-972F-CE1A56B9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A01-69D0-4E8D-8D57-9BDEB86C2AA5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1BB578-D8F9-4AB1-8BE7-6D374B7B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3C9882-CA1C-4ABB-B9A6-BB520453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CA9B-D137-4B12-86ED-745E384DB8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27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7F789-2B88-435D-9B6E-E7A28053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691B0-A771-47D4-8D4B-72664854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AA7E08-76DD-432B-8F52-86AA9E5B3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EDAF5D-6289-40AC-994A-8F9C2896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A01-69D0-4E8D-8D57-9BDEB86C2AA5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15D088-E572-46E0-A3E7-146D2105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5B1D7-9D66-41D2-880B-A6A80744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CA9B-D137-4B12-86ED-745E384DB8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857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35A0F-0138-4DE7-A446-EC373950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F944E8-6923-40AB-BB7A-089F854A3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E8A73B-F683-46E9-AA13-285B63062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C9774-0B91-48B5-85AA-177A2A83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A01-69D0-4E8D-8D57-9BDEB86C2AA5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112B04-2D4D-411C-8627-8C57709A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8889BF-BD0F-462F-8BBA-32702AB9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CA9B-D137-4B12-86ED-745E384DB8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166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64A96-6F6C-405C-9072-7182725D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41B7A-6C7F-46E9-948B-D9FA6D3D1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134125-DD8C-4F88-8D0B-6A5ED6B9E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6BA01-69D0-4E8D-8D57-9BDEB86C2AA5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4DD92D-CDC6-41B5-9BEA-EFDD8FF6D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F7447E-AE66-4D35-AC13-E7401BB77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CA9B-D137-4B12-86ED-745E384DB8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063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9060B-C904-4CAC-84DC-5617D3EF3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Лісове господарство. Основні пояси світу. </a:t>
            </a:r>
            <a:r>
              <a:rPr lang="uk-UA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Лісозабезпеченість</a:t>
            </a: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Лісове господарство України</a:t>
            </a:r>
            <a:endParaRPr lang="LID4096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D9A322-F25A-441F-B2DC-C7CACF7FB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60244"/>
            <a:ext cx="4572000" cy="897556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 Є.М. 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8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7D15-3B81-4EFB-BF00-62517810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1C823-BEAC-4F85-9075-7CB306BEE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15, прогноз наслідків вирубки лісів!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8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F5724-3C04-4246-B2FF-E5CF89C5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431" y="2315313"/>
            <a:ext cx="5213411" cy="72972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та типи  лісів 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Ліс в системі природних рекреаційних ресурсів">
            <a:extLst>
              <a:ext uri="{FF2B5EF4-FFF2-40B4-BE49-F238E27FC236}">
                <a16:creationId xmlns:a16="http://schemas.microsoft.com/office/drawing/2014/main" id="{C1BED467-C96C-4812-868B-303E1CCC17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39" y="2449876"/>
            <a:ext cx="5213411" cy="418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Лісове господарство - Сайт geografiamozil2!">
            <a:extLst>
              <a:ext uri="{FF2B5EF4-FFF2-40B4-BE49-F238E27FC236}">
                <a16:creationId xmlns:a16="http://schemas.microsoft.com/office/drawing/2014/main" id="{C75AD671-3884-4284-80CF-5436F07F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60" y="137637"/>
            <a:ext cx="10876543" cy="21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Лісове господарство » storinka.click">
            <a:extLst>
              <a:ext uri="{FF2B5EF4-FFF2-40B4-BE49-F238E27FC236}">
                <a16:creationId xmlns:a16="http://schemas.microsoft.com/office/drawing/2014/main" id="{318C1EF3-D35A-4264-8070-4115F58B0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44" y="2922154"/>
            <a:ext cx="5308426" cy="37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4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1D13E-E6FB-4727-9EA3-D8EC027E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 лісів планети на північний та південний пояси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ісове господарство - Сайт geografiamozil2!">
            <a:extLst>
              <a:ext uri="{FF2B5EF4-FFF2-40B4-BE49-F238E27FC236}">
                <a16:creationId xmlns:a16="http://schemas.microsoft.com/office/drawing/2014/main" id="{783D77AD-A00B-4389-8A7B-AF8384EBCF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88" y="1524294"/>
            <a:ext cx="7318526" cy="50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9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5E5AE-E7E3-4963-A276-01573E438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943"/>
            <a:ext cx="10515600" cy="5237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 увагу на територію України!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Лісове господарство » mozok.click">
            <a:extLst>
              <a:ext uri="{FF2B5EF4-FFF2-40B4-BE49-F238E27FC236}">
                <a16:creationId xmlns:a16="http://schemas.microsoft.com/office/drawing/2014/main" id="{21AAEE3C-4A97-4981-9881-65961CCC0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84" y="824854"/>
            <a:ext cx="8553014" cy="60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22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9C117-EE04-42EF-9FB7-10A62CF2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434" y="365124"/>
            <a:ext cx="3257365" cy="306387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лісових ресурсів за країнами та регіонами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риродні ресурси — види, розподіл і характеристика">
            <a:extLst>
              <a:ext uri="{FF2B5EF4-FFF2-40B4-BE49-F238E27FC236}">
                <a16:creationId xmlns:a16="http://schemas.microsoft.com/office/drawing/2014/main" id="{260FB2EF-22CE-4506-8341-96B61B9A78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5" y="168676"/>
            <a:ext cx="7597587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Лісове господарство світу та України » storinka.click">
            <a:extLst>
              <a:ext uri="{FF2B5EF4-FFF2-40B4-BE49-F238E27FC236}">
                <a16:creationId xmlns:a16="http://schemas.microsoft.com/office/drawing/2014/main" id="{2DB06141-42BE-40AC-90A2-03E585DE6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" b="15357"/>
          <a:stretch/>
        </p:blipFill>
        <p:spPr bwMode="auto">
          <a:xfrm>
            <a:off x="8197240" y="3666478"/>
            <a:ext cx="3710376" cy="29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9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A493D-CC4C-4925-A8FB-FF43F1742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513"/>
            <a:ext cx="10515600" cy="55815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 лідери заготівлі лісів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Лісове господарство » storinka.click">
            <a:extLst>
              <a:ext uri="{FF2B5EF4-FFF2-40B4-BE49-F238E27FC236}">
                <a16:creationId xmlns:a16="http://schemas.microsoft.com/office/drawing/2014/main" id="{FED5F576-3145-45D8-8625-F31DE9FEB4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8" y="1384916"/>
            <a:ext cx="10233824" cy="476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9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C02B7-BE75-430F-8DCF-88A865C7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Лісистість України за областями не показує реальної картини, за районами – краще видно!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Ліси України, Лісистість">
            <a:extLst>
              <a:ext uri="{FF2B5EF4-FFF2-40B4-BE49-F238E27FC236}">
                <a16:creationId xmlns:a16="http://schemas.microsoft.com/office/drawing/2014/main" id="{28217B62-3050-4E71-97EE-CDF848E121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06" y="2141537"/>
            <a:ext cx="64776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Лісове господарство. Основні лісові пояси світу. Лісозабезпеченість. Лісове  господарство в Україні - Підручник з Географії. 9 клас. Гілецький - Нова  програма">
            <a:extLst>
              <a:ext uri="{FF2B5EF4-FFF2-40B4-BE49-F238E27FC236}">
                <a16:creationId xmlns:a16="http://schemas.microsoft.com/office/drawing/2014/main" id="{C505BCA0-1361-494C-907E-18779C69D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0" y="2141537"/>
            <a:ext cx="4444015" cy="301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1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DA78E-F490-451D-BD73-99B316EB8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Карпати …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ЛИСІ КАРПАТИ: ЧИ РЕАЛЬНО ЗУПИНИТИ ВИРУБКУ УНІКАЛЬНИХ ЛІСІВ ЗА ДОПОМОГОЮ  ОДНОГО ЗАКОНУ | Промислова екологія">
            <a:extLst>
              <a:ext uri="{FF2B5EF4-FFF2-40B4-BE49-F238E27FC236}">
                <a16:creationId xmlns:a16="http://schemas.microsoft.com/office/drawing/2014/main" id="{BC8475E8-4A35-4C02-9C5E-AEA9DD7B12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50" y="1825625"/>
            <a:ext cx="82926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7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7F27A-D579-4C64-82AC-3F61F39D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669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Амазонія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Амазонія може стати джерелом нових коронавірусів: необхідні умови вже є -  Подробиці | Expres.online">
            <a:extLst>
              <a:ext uri="{FF2B5EF4-FFF2-40B4-BE49-F238E27FC236}">
                <a16:creationId xmlns:a16="http://schemas.microsoft.com/office/drawing/2014/main" id="{928DAA6F-ED28-4ABF-B172-E7CF4F216A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73" y="1393794"/>
            <a:ext cx="7753511" cy="51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224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78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Лісове господарство. Основні пояси світу. Лісозабезпеченість. Лісове господарство України</vt:lpstr>
      <vt:lpstr>Функції та типи  лісів </vt:lpstr>
      <vt:lpstr>Поділ лісів планети на північний та південний пояси</vt:lpstr>
      <vt:lpstr>Зверніть увагу на територію України!</vt:lpstr>
      <vt:lpstr>Розподіл лісових ресурсів за країнами та регіонами</vt:lpstr>
      <vt:lpstr>Світові лідери заготівлі лісів </vt:lpstr>
      <vt:lpstr>Лісистість України за областями не показує реальної картини, за районами – краще видно!</vt:lpstr>
      <vt:lpstr>Це Карпати …</vt:lpstr>
      <vt:lpstr>Це Амазонія …</vt:lpstr>
      <vt:lpstr>Домашнє завдання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Лісове господарство. Основні пояси світу. Лісозабезпеченість. Лісове господарство України</dc:title>
  <dc:creator>User</dc:creator>
  <cp:lastModifiedBy>User</cp:lastModifiedBy>
  <cp:revision>10</cp:revision>
  <dcterms:created xsi:type="dcterms:W3CDTF">2020-11-22T16:43:01Z</dcterms:created>
  <dcterms:modified xsi:type="dcterms:W3CDTF">2020-11-22T17:51:23Z</dcterms:modified>
</cp:coreProperties>
</file>