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8" r:id="rId2"/>
    <p:sldId id="259" r:id="rId3"/>
    <p:sldId id="257" r:id="rId4"/>
    <p:sldId id="260" r:id="rId5"/>
    <p:sldId id="261" r:id="rId6"/>
    <p:sldId id="262" r:id="rId7"/>
    <p:sldId id="272" r:id="rId8"/>
    <p:sldId id="263" r:id="rId9"/>
    <p:sldId id="265" r:id="rId10"/>
    <p:sldId id="266" r:id="rId11"/>
    <p:sldId id="267" r:id="rId12"/>
    <p:sldId id="268" r:id="rId13"/>
    <p:sldId id="271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64" r:id="rId23"/>
    <p:sldId id="283" r:id="rId24"/>
    <p:sldId id="284" r:id="rId25"/>
    <p:sldId id="273" r:id="rId26"/>
    <p:sldId id="286" r:id="rId27"/>
    <p:sldId id="287" r:id="rId28"/>
    <p:sldId id="288" r:id="rId29"/>
    <p:sldId id="289" r:id="rId30"/>
    <p:sldId id="290" r:id="rId31"/>
    <p:sldId id="269" r:id="rId32"/>
    <p:sldId id="291" r:id="rId33"/>
    <p:sldId id="270" r:id="rId34"/>
    <p:sldId id="293" r:id="rId35"/>
    <p:sldId id="274" r:id="rId36"/>
    <p:sldId id="292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9B154-9E3C-4B13-B61E-AAD4A3D2892F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8459E-D020-4FE9-BEF4-F6A6760BF41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8459E-D020-4FE9-BEF4-F6A6760BF415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3000372"/>
            <a:ext cx="7772400" cy="1285884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Природні зони Африки. </a:t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latin typeface="Times New Roman" pitchFamily="18" charset="0"/>
                <a:cs typeface="Times New Roman" pitchFamily="18" charset="0"/>
              </a:rPr>
              <a:t>Савани і рідколісся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6" y="5373216"/>
            <a:ext cx="2682034" cy="665640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Бартош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Є.М.</a:t>
            </a:r>
          </a:p>
        </p:txBody>
      </p:sp>
      <p:pic>
        <p:nvPicPr>
          <p:cNvPr id="4" name="Picture 2" descr="Картинки по запросу климат афри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85728"/>
            <a:ext cx="4071972" cy="271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85728"/>
            <a:ext cx="4143404" cy="2720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l="7974" t="12500" r="18130" b="6640"/>
          <a:stretch>
            <a:fillRect/>
          </a:stretch>
        </p:blipFill>
        <p:spPr bwMode="auto">
          <a:xfrm>
            <a:off x="4594336" y="142852"/>
            <a:ext cx="440678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/>
          <a:srcRect l="10402" t="4135"/>
          <a:stretch>
            <a:fillRect/>
          </a:stretch>
        </p:blipFill>
        <p:spPr bwMode="auto">
          <a:xfrm>
            <a:off x="242998" y="142853"/>
            <a:ext cx="4506866" cy="321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5329246" cy="914400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Слони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Картинки по запросу нільський крокодил фото"/>
          <p:cNvPicPr>
            <a:picLocks noChangeAspect="1" noChangeArrowheads="1"/>
          </p:cNvPicPr>
          <p:nvPr/>
        </p:nvPicPr>
        <p:blipFill>
          <a:blip r:embed="rId4"/>
          <a:srcRect l="5291" t="13081" r="2116"/>
          <a:stretch>
            <a:fillRect/>
          </a:stretch>
        </p:blipFill>
        <p:spPr bwMode="auto">
          <a:xfrm>
            <a:off x="214282" y="3429000"/>
            <a:ext cx="4929222" cy="2847973"/>
          </a:xfrm>
          <a:prstGeom prst="rect">
            <a:avLst/>
          </a:prstGeom>
          <a:noFill/>
        </p:spPr>
      </p:pic>
      <p:pic>
        <p:nvPicPr>
          <p:cNvPr id="27652" name="Picture 4" descr="Картинки по запросу нільський крокодил фот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3429000"/>
            <a:ext cx="3914804" cy="28575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71538" y="3500438"/>
            <a:ext cx="3559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Нільський крокодил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0"/>
            <a:ext cx="8715436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Марабу.      Бегемоти та пелікани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1214422"/>
            <a:ext cx="6786610" cy="462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/>
          <a:srcRect l="8577" t="8571" r="16370"/>
          <a:stretch>
            <a:fillRect/>
          </a:stretch>
        </p:blipFill>
        <p:spPr bwMode="auto">
          <a:xfrm>
            <a:off x="142844" y="1214422"/>
            <a:ext cx="250033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image1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7000924" cy="466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 flipH="1">
            <a:off x="7143768" y="0"/>
            <a:ext cx="1785950" cy="30003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Зебра в сухий період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 l="6410" t="1795"/>
          <a:stretch>
            <a:fillRect/>
          </a:stretch>
        </p:blipFill>
        <p:spPr bwMode="auto">
          <a:xfrm>
            <a:off x="4262780" y="3071810"/>
            <a:ext cx="4738414" cy="355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Похожее 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905253"/>
            <a:ext cx="4000528" cy="26670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Антилопи </a:t>
            </a:r>
            <a:r>
              <a:rPr lang="uk-UA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конгони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Великий </a:t>
            </a:r>
            <a:r>
              <a:rPr lang="uk-UA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куду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17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914399"/>
            <a:ext cx="4298979" cy="5573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0913" y="914400"/>
            <a:ext cx="4097367" cy="555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Картинки по запросу бородавочник фот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214290"/>
            <a:ext cx="4762500" cy="3571875"/>
          </a:xfrm>
          <a:prstGeom prst="rect">
            <a:avLst/>
          </a:prstGeom>
          <a:noFill/>
        </p:spPr>
      </p:pic>
      <p:pic>
        <p:nvPicPr>
          <p:cNvPr id="21510" name="Picture 6" descr="Картинки по запросу панголин"/>
          <p:cNvPicPr>
            <a:picLocks noChangeAspect="1" noChangeArrowheads="1"/>
          </p:cNvPicPr>
          <p:nvPr/>
        </p:nvPicPr>
        <p:blipFill>
          <a:blip r:embed="rId3"/>
          <a:srcRect l="645" t="9462" b="14839"/>
          <a:stretch>
            <a:fillRect/>
          </a:stretch>
        </p:blipFill>
        <p:spPr bwMode="auto">
          <a:xfrm>
            <a:off x="3625448" y="3929066"/>
            <a:ext cx="5304270" cy="2571768"/>
          </a:xfrm>
          <a:prstGeom prst="rect">
            <a:avLst/>
          </a:prstGeom>
          <a:noFill/>
        </p:spPr>
      </p:pic>
      <p:pic>
        <p:nvPicPr>
          <p:cNvPr id="21512" name="Picture 8" descr="Картинки по запросу газель гранта фото"/>
          <p:cNvPicPr>
            <a:picLocks noChangeAspect="1" noChangeArrowheads="1"/>
          </p:cNvPicPr>
          <p:nvPr/>
        </p:nvPicPr>
        <p:blipFill>
          <a:blip r:embed="rId4"/>
          <a:srcRect l="29298" t="3513" b="3710"/>
          <a:stretch>
            <a:fillRect/>
          </a:stretch>
        </p:blipFill>
        <p:spPr bwMode="auto">
          <a:xfrm>
            <a:off x="142844" y="214290"/>
            <a:ext cx="4079900" cy="35719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428860" y="285728"/>
            <a:ext cx="17145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Газель </a:t>
            </a:r>
            <a:br>
              <a:rPr lang="uk-UA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Гранта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86512" y="3143248"/>
            <a:ext cx="2515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Бородавочник</a:t>
            </a:r>
            <a:endParaRPr lang="ru-RU" sz="2800" b="1" dirty="0"/>
          </a:p>
        </p:txBody>
      </p:sp>
      <p:pic>
        <p:nvPicPr>
          <p:cNvPr id="21514" name="Picture 10" descr="Картинки по запросу панголин"/>
          <p:cNvPicPr>
            <a:picLocks noChangeAspect="1" noChangeArrowheads="1"/>
          </p:cNvPicPr>
          <p:nvPr/>
        </p:nvPicPr>
        <p:blipFill>
          <a:blip r:embed="rId5"/>
          <a:srcRect l="6428" t="5736" r="16428" b="12524"/>
          <a:stretch>
            <a:fillRect/>
          </a:stretch>
        </p:blipFill>
        <p:spPr bwMode="auto">
          <a:xfrm>
            <a:off x="285720" y="3929066"/>
            <a:ext cx="3301188" cy="257176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215206" y="4000504"/>
            <a:ext cx="1740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Панголін</a:t>
            </a:r>
            <a:r>
              <a:rPr lang="uk-UA" dirty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500694" y="0"/>
            <a:ext cx="3500462" cy="990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dirty="0"/>
              <a:t> </a:t>
            </a:r>
            <a:endParaRPr lang="ru-RU" dirty="0"/>
          </a:p>
        </p:txBody>
      </p:sp>
      <p:pic>
        <p:nvPicPr>
          <p:cNvPr id="20482" name="Picture 2" descr="Ravenala madagascariensis 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3116"/>
            <a:ext cx="3000396" cy="4302456"/>
          </a:xfrm>
          <a:prstGeom prst="rect">
            <a:avLst/>
          </a:prstGeom>
          <a:noFill/>
        </p:spPr>
      </p:pic>
      <p:pic>
        <p:nvPicPr>
          <p:cNvPr id="20484" name="Picture 4" descr="Картинки по запросу фосса вікіпедія"/>
          <p:cNvPicPr>
            <a:picLocks noChangeAspect="1" noChangeArrowheads="1"/>
          </p:cNvPicPr>
          <p:nvPr/>
        </p:nvPicPr>
        <p:blipFill>
          <a:blip r:embed="rId3"/>
          <a:srcRect l="8182" t="1969" r="16818" b="9448"/>
          <a:stretch>
            <a:fillRect/>
          </a:stretch>
        </p:blipFill>
        <p:spPr bwMode="auto">
          <a:xfrm>
            <a:off x="3214678" y="3214686"/>
            <a:ext cx="3786214" cy="3214710"/>
          </a:xfrm>
          <a:prstGeom prst="rect">
            <a:avLst/>
          </a:prstGeom>
          <a:noFill/>
        </p:spPr>
      </p:pic>
      <p:pic>
        <p:nvPicPr>
          <p:cNvPr id="20486" name="Picture 6" descr="Картинки по запросу лемуры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30" y="3214686"/>
            <a:ext cx="1905000" cy="3181350"/>
          </a:xfrm>
          <a:prstGeom prst="rect">
            <a:avLst/>
          </a:prstGeom>
          <a:noFill/>
        </p:spPr>
      </p:pic>
      <p:pic>
        <p:nvPicPr>
          <p:cNvPr id="20488" name="Picture 8" descr="Картинки по запросу лемуры"/>
          <p:cNvPicPr>
            <a:picLocks noChangeAspect="1" noChangeArrowheads="1"/>
          </p:cNvPicPr>
          <p:nvPr/>
        </p:nvPicPr>
        <p:blipFill>
          <a:blip r:embed="rId5"/>
          <a:srcRect l="7500" r="6249"/>
          <a:stretch>
            <a:fillRect/>
          </a:stretch>
        </p:blipFill>
        <p:spPr bwMode="auto">
          <a:xfrm>
            <a:off x="1500166" y="142852"/>
            <a:ext cx="1643074" cy="1876425"/>
          </a:xfrm>
          <a:prstGeom prst="rect">
            <a:avLst/>
          </a:prstGeom>
          <a:noFill/>
        </p:spPr>
      </p:pic>
      <p:pic>
        <p:nvPicPr>
          <p:cNvPr id="20490" name="Picture 10" descr="Картинки по запросу лемуры"/>
          <p:cNvPicPr>
            <a:picLocks noChangeAspect="1" noChangeArrowheads="1"/>
          </p:cNvPicPr>
          <p:nvPr/>
        </p:nvPicPr>
        <p:blipFill>
          <a:blip r:embed="rId6"/>
          <a:srcRect l="5128"/>
          <a:stretch>
            <a:fillRect/>
          </a:stretch>
        </p:blipFill>
        <p:spPr bwMode="auto">
          <a:xfrm>
            <a:off x="3214678" y="142852"/>
            <a:ext cx="2643206" cy="2992690"/>
          </a:xfrm>
          <a:prstGeom prst="rect">
            <a:avLst/>
          </a:prstGeom>
          <a:noFill/>
        </p:spPr>
      </p:pic>
      <p:pic>
        <p:nvPicPr>
          <p:cNvPr id="20492" name="Picture 12" descr="Картинки по запросу лемуры"/>
          <p:cNvPicPr>
            <a:picLocks noChangeAspect="1" noChangeArrowheads="1"/>
          </p:cNvPicPr>
          <p:nvPr/>
        </p:nvPicPr>
        <p:blipFill>
          <a:blip r:embed="rId7"/>
          <a:srcRect l="5426" t="10998" b="3225"/>
          <a:stretch>
            <a:fillRect/>
          </a:stretch>
        </p:blipFill>
        <p:spPr bwMode="auto">
          <a:xfrm>
            <a:off x="5907341" y="142852"/>
            <a:ext cx="3071829" cy="3000396"/>
          </a:xfrm>
          <a:prstGeom prst="rect">
            <a:avLst/>
          </a:prstGeom>
          <a:noFill/>
        </p:spPr>
      </p:pic>
      <p:pic>
        <p:nvPicPr>
          <p:cNvPr id="20494" name="Picture 14" descr="Starr 080117-1611 Ravenala madagascariensi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142852"/>
            <a:ext cx="1261578" cy="1857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 r="1249" b="8353"/>
          <a:stretch>
            <a:fillRect/>
          </a:stretch>
        </p:blipFill>
        <p:spPr bwMode="auto">
          <a:xfrm>
            <a:off x="1848308" y="120572"/>
            <a:ext cx="5643602" cy="3500462"/>
          </a:xfrm>
          <a:prstGeom prst="rect">
            <a:avLst/>
          </a:prstGeom>
          <a:noFill/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2598629"/>
            <a:ext cx="5643602" cy="85724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Африканські страуси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t="3238" r="3488" b="13194"/>
          <a:stretch>
            <a:fillRect/>
          </a:stretch>
        </p:blipFill>
        <p:spPr bwMode="auto">
          <a:xfrm>
            <a:off x="1884027" y="3786190"/>
            <a:ext cx="557216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79712" y="3817126"/>
            <a:ext cx="2119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Муха цеце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285728"/>
            <a:ext cx="6215105" cy="62151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214290"/>
            <a:ext cx="1357322" cy="1000132"/>
          </a:xfrm>
        </p:spPr>
        <p:txBody>
          <a:bodyPr/>
          <a:lstStyle/>
          <a:p>
            <a:pPr>
              <a:defRPr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Гну</a:t>
            </a:r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b="5556"/>
          <a:stretch>
            <a:fillRect/>
          </a:stretch>
        </p:blipFill>
        <p:spPr bwMode="auto">
          <a:xfrm>
            <a:off x="142844" y="285728"/>
            <a:ext cx="390935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Картинки по запросу нільський крокодил фот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262" y="3071810"/>
            <a:ext cx="2363784" cy="33670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642918"/>
            <a:ext cx="2071702" cy="192882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Лев </a:t>
            </a:r>
            <a:r>
              <a:rPr lang="ru-R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від-почиває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2466" name="Picture 2" descr="HansomeLion 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1867" y="357166"/>
            <a:ext cx="3710107" cy="2786082"/>
          </a:xfrm>
          <a:prstGeom prst="rect">
            <a:avLst/>
          </a:prstGeom>
          <a:noFill/>
        </p:spPr>
      </p:pic>
      <p:pic>
        <p:nvPicPr>
          <p:cNvPr id="62468" name="Picture 4" descr="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1" y="214290"/>
            <a:ext cx="2867351" cy="2500330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Лев"/>
          <p:cNvPicPr>
            <a:picLocks noChangeAspect="1" noChangeArrowheads="1"/>
          </p:cNvPicPr>
          <p:nvPr/>
        </p:nvPicPr>
        <p:blipFill>
          <a:blip r:embed="rId4"/>
          <a:srcRect l="5581" t="4651" r="21860"/>
          <a:stretch>
            <a:fillRect/>
          </a:stretch>
        </p:blipFill>
        <p:spPr bwMode="auto">
          <a:xfrm>
            <a:off x="5214942" y="3357562"/>
            <a:ext cx="3714776" cy="2928938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/>
          <a:srcRect l="6944"/>
          <a:stretch>
            <a:fillRect/>
          </a:stretch>
        </p:blipFill>
        <p:spPr bwMode="auto">
          <a:xfrm>
            <a:off x="214282" y="2857496"/>
            <a:ext cx="478631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t="25722" r="1513"/>
          <a:stretch>
            <a:fillRect/>
          </a:stretch>
        </p:blipFill>
        <p:spPr bwMode="auto">
          <a:xfrm>
            <a:off x="571472" y="55282"/>
            <a:ext cx="8201052" cy="6802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2214578" cy="2071702"/>
          </a:xfrm>
        </p:spPr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Лев керує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Картинки по запросу Ле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357430"/>
            <a:ext cx="6429420" cy="4289342"/>
          </a:xfrm>
          <a:prstGeom prst="rect">
            <a:avLst/>
          </a:prstGeom>
          <a:noFill/>
        </p:spPr>
      </p:pic>
      <p:pic>
        <p:nvPicPr>
          <p:cNvPr id="1026" name="Picture 2" descr="https://upload.wikimedia.org/wikipedia/commons/thumb/4/49/Male_Lion_on_Rock.jpg/269px-Male_Lion_on_Rock.jpg"/>
          <p:cNvPicPr>
            <a:picLocks noChangeAspect="1" noChangeArrowheads="1"/>
          </p:cNvPicPr>
          <p:nvPr/>
        </p:nvPicPr>
        <p:blipFill>
          <a:blip r:embed="rId3"/>
          <a:srcRect t="11097" r="2083"/>
          <a:stretch>
            <a:fillRect/>
          </a:stretch>
        </p:blipFill>
        <p:spPr bwMode="auto">
          <a:xfrm>
            <a:off x="2500298" y="142852"/>
            <a:ext cx="3500462" cy="221457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 l="2992" t="15628" r="5751" b="10917"/>
          <a:stretch>
            <a:fillRect/>
          </a:stretch>
        </p:blipFill>
        <p:spPr bwMode="auto">
          <a:xfrm>
            <a:off x="6072198" y="142852"/>
            <a:ext cx="2857520" cy="220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Картинки по запросу лев"/>
          <p:cNvPicPr>
            <a:picLocks noChangeAspect="1" noChangeArrowheads="1"/>
          </p:cNvPicPr>
          <p:nvPr/>
        </p:nvPicPr>
        <p:blipFill>
          <a:blip r:embed="rId5"/>
          <a:srcRect l="7474" r="10299"/>
          <a:stretch>
            <a:fillRect/>
          </a:stretch>
        </p:blipFill>
        <p:spPr bwMode="auto">
          <a:xfrm>
            <a:off x="142844" y="2357430"/>
            <a:ext cx="2357454" cy="4295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Картинки по запросу Ле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285728"/>
            <a:ext cx="8465403" cy="564360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29388" y="428604"/>
            <a:ext cx="228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Інколи воює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786446" y="428604"/>
            <a:ext cx="3000396" cy="135732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Левиці працюють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Картинки по запросу левиці"/>
          <p:cNvPicPr>
            <a:picLocks noChangeAspect="1" noChangeArrowheads="1"/>
          </p:cNvPicPr>
          <p:nvPr/>
        </p:nvPicPr>
        <p:blipFill>
          <a:blip r:embed="rId2"/>
          <a:srcRect t="5681" r="1249"/>
          <a:stretch>
            <a:fillRect/>
          </a:stretch>
        </p:blipFill>
        <p:spPr bwMode="auto">
          <a:xfrm>
            <a:off x="285720" y="142852"/>
            <a:ext cx="5439618" cy="3429024"/>
          </a:xfrm>
          <a:prstGeom prst="rect">
            <a:avLst/>
          </a:prstGeom>
          <a:noFill/>
        </p:spPr>
      </p:pic>
      <p:pic>
        <p:nvPicPr>
          <p:cNvPr id="16388" name="Picture 4" descr="Картинки по запросу левиці"/>
          <p:cNvPicPr>
            <a:picLocks noChangeAspect="1" noChangeArrowheads="1"/>
          </p:cNvPicPr>
          <p:nvPr/>
        </p:nvPicPr>
        <p:blipFill>
          <a:blip r:embed="rId3"/>
          <a:srcRect t="7833" r="1383" b="6005"/>
          <a:stretch>
            <a:fillRect/>
          </a:stretch>
        </p:blipFill>
        <p:spPr bwMode="auto">
          <a:xfrm>
            <a:off x="285720" y="3500438"/>
            <a:ext cx="5429288" cy="3143272"/>
          </a:xfrm>
          <a:prstGeom prst="rect">
            <a:avLst/>
          </a:prstGeom>
          <a:noFill/>
        </p:spPr>
      </p:pic>
      <p:pic>
        <p:nvPicPr>
          <p:cNvPr id="16390" name="Picture 6" descr="Картинки по запросу левиці"/>
          <p:cNvPicPr>
            <a:picLocks noChangeAspect="1" noChangeArrowheads="1"/>
          </p:cNvPicPr>
          <p:nvPr/>
        </p:nvPicPr>
        <p:blipFill>
          <a:blip r:embed="rId4"/>
          <a:srcRect r="6358"/>
          <a:stretch>
            <a:fillRect/>
          </a:stretch>
        </p:blipFill>
        <p:spPr bwMode="auto">
          <a:xfrm>
            <a:off x="5773731" y="2143116"/>
            <a:ext cx="3155987" cy="44936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6018" name="Picture 2" descr="Картинки по запросу левиці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4"/>
            <a:ext cx="7786742" cy="60170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upload.wikimedia.org/wikipedia/commons/thumb/4/43/Charging_Leopard-001.JPG/269px-Charging_Leopard-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142852"/>
            <a:ext cx="4357718" cy="654467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274638"/>
            <a:ext cx="4614866" cy="939784"/>
          </a:xfrm>
        </p:spPr>
        <p:txBody>
          <a:bodyPr/>
          <a:lstStyle/>
          <a:p>
            <a:r>
              <a:rPr lang="vi-VN" b="1" dirty="0"/>
              <a:t>Леопа́рд</a:t>
            </a:r>
            <a:endParaRPr lang="ru-RU" dirty="0"/>
          </a:p>
        </p:txBody>
      </p:sp>
      <p:pic>
        <p:nvPicPr>
          <p:cNvPr id="70658" name="Picture 2" descr="изображение"/>
          <p:cNvPicPr>
            <a:picLocks noChangeAspect="1" noChangeArrowheads="1"/>
          </p:cNvPicPr>
          <p:nvPr/>
        </p:nvPicPr>
        <p:blipFill>
          <a:blip r:embed="rId3"/>
          <a:srcRect l="31432" t="3226"/>
          <a:stretch>
            <a:fillRect/>
          </a:stretch>
        </p:blipFill>
        <p:spPr bwMode="auto">
          <a:xfrm>
            <a:off x="214282" y="142852"/>
            <a:ext cx="3272596" cy="2143140"/>
          </a:xfrm>
          <a:prstGeom prst="rect">
            <a:avLst/>
          </a:prstGeom>
          <a:noFill/>
        </p:spPr>
      </p:pic>
      <p:pic>
        <p:nvPicPr>
          <p:cNvPr id="70662" name="Picture 6" descr="https://upload.wikimedia.org/wikipedia/commons/thumb/0/03/Panthera_pardus_close_up.jpg/240px-Panthera_pardus_close_u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541659"/>
            <a:ext cx="3071834" cy="41341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786190"/>
            <a:ext cx="407196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142852"/>
            <a:ext cx="3400420" cy="100013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Леопард на дереві в безпеці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11266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8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0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2" name="AutoShape 8" descr="Похожее изображение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4" name="Picture 10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42852"/>
            <a:ext cx="4643438" cy="6572296"/>
          </a:xfrm>
          <a:prstGeom prst="rect">
            <a:avLst/>
          </a:prstGeom>
          <a:noFill/>
        </p:spPr>
      </p:pic>
      <p:pic>
        <p:nvPicPr>
          <p:cNvPr id="11276" name="Picture 12" descr="Похожее 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1" y="1142984"/>
            <a:ext cx="4043243" cy="25302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0"/>
            <a:ext cx="5472122" cy="857232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Африканський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леопард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850" name="Picture 2" descr="Namibie Etosha Leopard 01ed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3" y="2928934"/>
            <a:ext cx="4376535" cy="3071834"/>
          </a:xfrm>
          <a:prstGeom prst="rect">
            <a:avLst/>
          </a:prstGeom>
          <a:noFill/>
        </p:spPr>
      </p:pic>
      <p:pic>
        <p:nvPicPr>
          <p:cNvPr id="78852" name="Picture 4" descr="https://upload.wikimedia.org/wikipedia/commons/thumb/f/fe/Leopard%2C_Serengeti.jpg/220px-Leopard%2C_Serenget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290"/>
            <a:ext cx="3000396" cy="2263937"/>
          </a:xfrm>
          <a:prstGeom prst="rect">
            <a:avLst/>
          </a:prstGeom>
          <a:noFill/>
        </p:spPr>
      </p:pic>
      <p:pic>
        <p:nvPicPr>
          <p:cNvPr id="50178" name="Picture 2" descr="Картинки по запросу африканский леопар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857232"/>
            <a:ext cx="428625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Африканський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леопард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1138" name="Picture 2" descr="Картинки по запросу африканский леопар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19" y="1571612"/>
            <a:ext cx="8763008" cy="4929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0"/>
            <a:ext cx="5000628" cy="1000108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Гепард </a:t>
            </a:r>
            <a:r>
              <a:rPr lang="ru-RU" dirty="0"/>
              <a:t> </a:t>
            </a:r>
          </a:p>
        </p:txBody>
      </p:sp>
      <p:pic>
        <p:nvPicPr>
          <p:cNvPr id="22530" name="Picture 2" descr="https://upload.wikimedia.org/wikipedia/commons/thumb/a/a9/Cheetah4.jpg/269px-Cheetah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676" y="3571876"/>
            <a:ext cx="4024696" cy="3007301"/>
          </a:xfrm>
          <a:prstGeom prst="rect">
            <a:avLst/>
          </a:prstGeom>
          <a:noFill/>
        </p:spPr>
      </p:pic>
      <p:pic>
        <p:nvPicPr>
          <p:cNvPr id="22532" name="Picture 4" descr="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1" y="285728"/>
            <a:ext cx="3801773" cy="3071834"/>
          </a:xfrm>
          <a:prstGeom prst="rect">
            <a:avLst/>
          </a:prstGeom>
          <a:noFill/>
        </p:spPr>
      </p:pic>
      <p:pic>
        <p:nvPicPr>
          <p:cNvPr id="22534" name="Picture 6" descr="Cheetah Krug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0926" y="3571876"/>
            <a:ext cx="4678364" cy="3071834"/>
          </a:xfrm>
          <a:prstGeom prst="rect">
            <a:avLst/>
          </a:prstGeom>
          <a:noFill/>
        </p:spPr>
      </p:pic>
      <p:pic>
        <p:nvPicPr>
          <p:cNvPr id="22536" name="Picture 8" descr="Acinonyx jubatus walking edi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785794"/>
            <a:ext cx="3929090" cy="26243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Багатодітна матуся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Картинки по запросу Гепар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357298"/>
            <a:ext cx="7620000" cy="5133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142852"/>
            <a:ext cx="5715040" cy="1857388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Червоно-бурі ґрунти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 l="5542" t="3232" r="5787" b="3017"/>
          <a:stretch>
            <a:fillRect/>
          </a:stretch>
        </p:blipFill>
        <p:spPr bwMode="auto">
          <a:xfrm>
            <a:off x="357158" y="214290"/>
            <a:ext cx="228601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Картинки по запросу Червоно-бурі ґрунти"/>
          <p:cNvPicPr>
            <a:picLocks noChangeAspect="1" noChangeArrowheads="1"/>
          </p:cNvPicPr>
          <p:nvPr/>
        </p:nvPicPr>
        <p:blipFill>
          <a:blip r:embed="rId3"/>
          <a:srcRect r="6534" b="1818"/>
          <a:stretch>
            <a:fillRect/>
          </a:stretch>
        </p:blipFill>
        <p:spPr bwMode="auto">
          <a:xfrm>
            <a:off x="3286116" y="2500306"/>
            <a:ext cx="3357586" cy="3857652"/>
          </a:xfrm>
          <a:prstGeom prst="rect">
            <a:avLst/>
          </a:prstGeom>
          <a:noFill/>
        </p:spPr>
      </p:pic>
      <p:pic>
        <p:nvPicPr>
          <p:cNvPr id="34820" name="Picture 4" descr="Похожее изображение"/>
          <p:cNvPicPr>
            <a:picLocks noChangeAspect="1" noChangeArrowheads="1"/>
          </p:cNvPicPr>
          <p:nvPr/>
        </p:nvPicPr>
        <p:blipFill>
          <a:blip r:embed="rId4"/>
          <a:srcRect t="13110" r="14401" b="7621"/>
          <a:stretch>
            <a:fillRect/>
          </a:stretch>
        </p:blipFill>
        <p:spPr bwMode="auto">
          <a:xfrm>
            <a:off x="7286644" y="2500306"/>
            <a:ext cx="1571636" cy="38916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214290"/>
            <a:ext cx="4614866" cy="1000132"/>
          </a:xfrm>
        </p:spPr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Ідеальна матуся </a:t>
            </a:r>
            <a:endParaRPr lang="ru-RU" dirty="0"/>
          </a:p>
        </p:txBody>
      </p:sp>
      <p:pic>
        <p:nvPicPr>
          <p:cNvPr id="93186" name="Picture 2" descr="Картинки по запросу Гепард"/>
          <p:cNvPicPr>
            <a:picLocks noChangeAspect="1" noChangeArrowheads="1"/>
          </p:cNvPicPr>
          <p:nvPr/>
        </p:nvPicPr>
        <p:blipFill>
          <a:blip r:embed="rId2"/>
          <a:srcRect l="19499" t="28915"/>
          <a:stretch>
            <a:fillRect/>
          </a:stretch>
        </p:blipFill>
        <p:spPr bwMode="auto">
          <a:xfrm>
            <a:off x="142844" y="642918"/>
            <a:ext cx="3638930" cy="2667040"/>
          </a:xfrm>
          <a:prstGeom prst="rect">
            <a:avLst/>
          </a:prstGeom>
          <a:noFill/>
        </p:spPr>
      </p:pic>
      <p:pic>
        <p:nvPicPr>
          <p:cNvPr id="93188" name="Picture 4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1142984"/>
            <a:ext cx="5072098" cy="5144300"/>
          </a:xfrm>
          <a:prstGeom prst="rect">
            <a:avLst/>
          </a:prstGeom>
          <a:noFill/>
        </p:spPr>
      </p:pic>
      <p:pic>
        <p:nvPicPr>
          <p:cNvPr id="93190" name="Picture 6" descr="Картинки по запросу Гепар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571876"/>
            <a:ext cx="3619336" cy="27098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2"/>
          <a:srcRect l="26957" t="5873" r="17055" b="4567"/>
          <a:stretch>
            <a:fillRect/>
          </a:stretch>
        </p:blipFill>
        <p:spPr bwMode="auto">
          <a:xfrm>
            <a:off x="142844" y="214290"/>
            <a:ext cx="3857652" cy="351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1857356" cy="571504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Ідеальний вартовий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Картинки по запросу гепард фото"/>
          <p:cNvPicPr>
            <a:picLocks noChangeAspect="1" noChangeArrowheads="1"/>
          </p:cNvPicPr>
          <p:nvPr/>
        </p:nvPicPr>
        <p:blipFill>
          <a:blip r:embed="rId3"/>
          <a:srcRect t="25714" r="356" b="18571"/>
          <a:stretch>
            <a:fillRect/>
          </a:stretch>
        </p:blipFill>
        <p:spPr bwMode="auto">
          <a:xfrm>
            <a:off x="142844" y="3786190"/>
            <a:ext cx="6643734" cy="278608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786578" y="3929066"/>
            <a:ext cx="221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Ідеальний мисливець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Похожее 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2367" y="214290"/>
            <a:ext cx="4988781" cy="3500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7686" y="274638"/>
            <a:ext cx="4329114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Ідеальний мисливець </a:t>
            </a:r>
            <a:endParaRPr lang="ru-RU" dirty="0"/>
          </a:p>
        </p:txBody>
      </p:sp>
      <p:pic>
        <p:nvPicPr>
          <p:cNvPr id="94210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8572500" cy="5200651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 t="12654"/>
          <a:stretch>
            <a:fillRect/>
          </a:stretch>
        </p:blipFill>
        <p:spPr bwMode="auto">
          <a:xfrm>
            <a:off x="285720" y="142851"/>
            <a:ext cx="4071966" cy="243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64" y="571480"/>
            <a:ext cx="8784840" cy="5874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C13469-D465-4AF5-8527-F67422D9D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12" y="274638"/>
            <a:ext cx="4906888" cy="850106"/>
          </a:xfrm>
        </p:spPr>
        <p:txBody>
          <a:bodyPr>
            <a:norm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Сервал</a:t>
            </a:r>
            <a:endParaRPr lang="LID4096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Дикий сервал: 🐆 фото, описание и характер кошки, корм">
            <a:extLst>
              <a:ext uri="{FF2B5EF4-FFF2-40B4-BE49-F238E27FC236}">
                <a16:creationId xmlns:a16="http://schemas.microsoft.com/office/drawing/2014/main" id="{A611F3BA-53A6-4B90-8D83-D0BEA34B1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59" y="1571418"/>
            <a:ext cx="5799212" cy="463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Сервал - Кошачьи (Felidae)">
            <a:extLst>
              <a:ext uri="{FF2B5EF4-FFF2-40B4-BE49-F238E27FC236}">
                <a16:creationId xmlns:a16="http://schemas.microsoft.com/office/drawing/2014/main" id="{FB8408CE-D9A1-42D9-B33B-9C0DE0E42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9" y="3212976"/>
            <a:ext cx="4246693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360FE2F-F116-4EE4-B7E8-FFB9EDA1D9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r="11650" b="-232"/>
          <a:stretch>
            <a:fillRect/>
          </a:stretch>
        </p:blipFill>
        <p:spPr bwMode="auto">
          <a:xfrm>
            <a:off x="287029" y="151015"/>
            <a:ext cx="3096344" cy="306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1599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6" y="142852"/>
            <a:ext cx="3500462" cy="113191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Гієна сміється останньою …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2"/>
          <a:srcRect t="5693"/>
          <a:stretch>
            <a:fillRect/>
          </a:stretch>
        </p:blipFill>
        <p:spPr bwMode="auto">
          <a:xfrm>
            <a:off x="5429256" y="1285860"/>
            <a:ext cx="356703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Картинки по запросу Гіє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5214974" cy="4005478"/>
          </a:xfrm>
          <a:prstGeom prst="rect">
            <a:avLst/>
          </a:prstGeom>
          <a:noFill/>
        </p:spPr>
      </p:pic>
      <p:pic>
        <p:nvPicPr>
          <p:cNvPr id="1028" name="Picture 4" descr="Картинки по запросу Гієна"/>
          <p:cNvPicPr>
            <a:picLocks noChangeAspect="1" noChangeArrowheads="1"/>
          </p:cNvPicPr>
          <p:nvPr/>
        </p:nvPicPr>
        <p:blipFill>
          <a:blip r:embed="rId4"/>
          <a:srcRect t="14423" b="7280"/>
          <a:stretch>
            <a:fillRect/>
          </a:stretch>
        </p:blipFill>
        <p:spPr bwMode="auto">
          <a:xfrm>
            <a:off x="142844" y="4166580"/>
            <a:ext cx="5214974" cy="2477130"/>
          </a:xfrm>
          <a:prstGeom prst="rect">
            <a:avLst/>
          </a:prstGeom>
          <a:noFill/>
        </p:spPr>
      </p:pic>
      <p:pic>
        <p:nvPicPr>
          <p:cNvPr id="1030" name="Picture 6" descr="Похожее изображение"/>
          <p:cNvPicPr>
            <a:picLocks noChangeAspect="1" noChangeArrowheads="1"/>
          </p:cNvPicPr>
          <p:nvPr/>
        </p:nvPicPr>
        <p:blipFill>
          <a:blip r:embed="rId5"/>
          <a:srcRect l="1868" r="4732" b="6530"/>
          <a:stretch>
            <a:fillRect/>
          </a:stretch>
        </p:blipFill>
        <p:spPr bwMode="auto">
          <a:xfrm>
            <a:off x="5429256" y="3571876"/>
            <a:ext cx="3571868" cy="30671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2FD3D6D-185C-469A-9813-0AC9C34E0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0" indent="0">
              <a:buNone/>
            </a:pP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завдання: </a:t>
            </a: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Опрацювати § 16, вивчити характеристику природної зони саван. 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558251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Савана у вологий період          Савана в сухий період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20605" t="-361" r="13101"/>
          <a:stretch>
            <a:fillRect/>
          </a:stretch>
        </p:blipFill>
        <p:spPr bwMode="auto">
          <a:xfrm>
            <a:off x="214282" y="1500174"/>
            <a:ext cx="467175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l="18214" t="2345" r="28214" b="8358"/>
          <a:stretch>
            <a:fillRect/>
          </a:stretch>
        </p:blipFill>
        <p:spPr bwMode="auto">
          <a:xfrm>
            <a:off x="4643438" y="1500174"/>
            <a:ext cx="428628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7293" y="2453362"/>
            <a:ext cx="5813864" cy="3904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4260240" cy="609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4214842" cy="642942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Баобаб в сухий період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2357430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Баобаб у вологий період</a:t>
            </a:r>
            <a:endParaRPr lang="ru-RU" sz="2800" dirty="0"/>
          </a:p>
        </p:txBody>
      </p:sp>
      <p:pic>
        <p:nvPicPr>
          <p:cNvPr id="32770" name="Picture 2" descr="https://upload.wikimedia.org/wikipedia/commons/thumb/4/43/Adansonia_digitata_0014.jpg/220px-Adansonia_digitata_00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1" y="285728"/>
            <a:ext cx="2571753" cy="2071702"/>
          </a:xfrm>
          <a:prstGeom prst="rect">
            <a:avLst/>
          </a:prstGeom>
          <a:noFill/>
        </p:spPr>
      </p:pic>
      <p:pic>
        <p:nvPicPr>
          <p:cNvPr id="32772" name="Picture 4" descr="https://upload.wikimedia.org/wikipedia/commons/thumb/1/1f/Baobab_Frucht.jpg/220px-Baobab_Fruch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68" y="276312"/>
            <a:ext cx="1785950" cy="20811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«Баобабовий» гай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19200"/>
            <a:ext cx="8305800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6446" y="274638"/>
            <a:ext cx="2643206" cy="222566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br>
              <a:rPr lang="uk-UA" dirty="0"/>
            </a:br>
            <a:endParaRPr lang="ru-RU" dirty="0"/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/>
          <a:srcRect t="1473" r="27076"/>
          <a:stretch>
            <a:fillRect/>
          </a:stretch>
        </p:blipFill>
        <p:spPr bwMode="auto">
          <a:xfrm>
            <a:off x="357158" y="2643182"/>
            <a:ext cx="442915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 l="4286" t="4000" r="12143"/>
          <a:stretch>
            <a:fillRect/>
          </a:stretch>
        </p:blipFill>
        <p:spPr bwMode="auto">
          <a:xfrm>
            <a:off x="357158" y="142852"/>
            <a:ext cx="4429156" cy="272563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585454" y="2395831"/>
            <a:ext cx="3251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Парасолькова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акація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6072206"/>
            <a:ext cx="1891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Дум-пальма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6" name="Picture 6" descr="Parkia biglobosa Burkina.jpg"/>
          <p:cNvPicPr>
            <a:picLocks noChangeAspect="1" noChangeArrowheads="1"/>
          </p:cNvPicPr>
          <p:nvPr/>
        </p:nvPicPr>
        <p:blipFill>
          <a:blip r:embed="rId4"/>
          <a:srcRect b="4523"/>
          <a:stretch>
            <a:fillRect/>
          </a:stretch>
        </p:blipFill>
        <p:spPr bwMode="auto">
          <a:xfrm>
            <a:off x="5072066" y="142852"/>
            <a:ext cx="3857652" cy="2714644"/>
          </a:xfrm>
          <a:prstGeom prst="rect">
            <a:avLst/>
          </a:prstGeom>
          <a:noFill/>
        </p:spPr>
      </p:pic>
      <p:pic>
        <p:nvPicPr>
          <p:cNvPr id="30724" name="Picture 4" descr="Картинки по запросу паркия"/>
          <p:cNvPicPr>
            <a:picLocks noChangeAspect="1" noChangeArrowheads="1"/>
          </p:cNvPicPr>
          <p:nvPr/>
        </p:nvPicPr>
        <p:blipFill>
          <a:blip r:embed="rId5"/>
          <a:srcRect t="21469" b="10336"/>
          <a:stretch>
            <a:fillRect/>
          </a:stretch>
        </p:blipFill>
        <p:spPr bwMode="auto">
          <a:xfrm>
            <a:off x="5072066" y="2857496"/>
            <a:ext cx="3857651" cy="38576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572396" y="6072206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Паркія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l="6863" t="8823" r="18627" b="11765"/>
          <a:stretch>
            <a:fillRect/>
          </a:stretch>
        </p:blipFill>
        <p:spPr bwMode="auto">
          <a:xfrm>
            <a:off x="3214678" y="2500306"/>
            <a:ext cx="5791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3"/>
          <a:srcRect t="3072" r="2173" b="4024"/>
          <a:stretch>
            <a:fillRect/>
          </a:stretch>
        </p:blipFill>
        <p:spPr bwMode="auto">
          <a:xfrm>
            <a:off x="214282" y="214290"/>
            <a:ext cx="4643470" cy="303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3286124"/>
            <a:ext cx="2571768" cy="85725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Буйволи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Картинки по запросу буйволы африк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249997"/>
            <a:ext cx="4143403" cy="2964689"/>
          </a:xfrm>
          <a:prstGeom prst="rect">
            <a:avLst/>
          </a:prstGeom>
          <a:noFill/>
        </p:spPr>
      </p:pic>
      <p:pic>
        <p:nvPicPr>
          <p:cNvPr id="29700" name="Picture 4" descr="Картинки по запросу буйволы африк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505648"/>
            <a:ext cx="2966934" cy="206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 descr="Картинки по запросу птах секретар фот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3786190"/>
            <a:ext cx="2357454" cy="2790369"/>
          </a:xfrm>
          <a:prstGeom prst="rect">
            <a:avLst/>
          </a:prstGeom>
          <a:noFill/>
        </p:spPr>
      </p:pic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5610236" cy="35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14678" y="142852"/>
            <a:ext cx="3328982" cy="1071546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Носоріг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Картинки по запросу тварини африки носоріг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142852"/>
            <a:ext cx="3048000" cy="2286001"/>
          </a:xfrm>
          <a:prstGeom prst="rect">
            <a:avLst/>
          </a:prstGeom>
          <a:noFill/>
        </p:spPr>
      </p:pic>
      <p:pic>
        <p:nvPicPr>
          <p:cNvPr id="28676" name="Picture 4" descr="Картинки по запросу птах-секретар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786190"/>
            <a:ext cx="3767238" cy="278608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00232" y="3786190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Птах-секретар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8" name="Picture 6" descr="Картинки по запросу фламинго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22" y="2500306"/>
            <a:ext cx="3004043" cy="407196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072330" y="2643182"/>
            <a:ext cx="1596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Фламінго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119</Words>
  <Application>Microsoft Office PowerPoint</Application>
  <PresentationFormat>Экран (4:3)</PresentationFormat>
  <Paragraphs>45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Тема Office</vt:lpstr>
      <vt:lpstr>Природні зони Африки.  Савани і рідколісся </vt:lpstr>
      <vt:lpstr>Презентация PowerPoint</vt:lpstr>
      <vt:lpstr>Червоно-бурі ґрунти </vt:lpstr>
      <vt:lpstr>Савана у вологий період          Савана в сухий період </vt:lpstr>
      <vt:lpstr>Баобаб в сухий період</vt:lpstr>
      <vt:lpstr>«Баобабовий» гай </vt:lpstr>
      <vt:lpstr> </vt:lpstr>
      <vt:lpstr>Буйволи </vt:lpstr>
      <vt:lpstr>Носоріг </vt:lpstr>
      <vt:lpstr>Слони </vt:lpstr>
      <vt:lpstr>Марабу.      Бегемоти та пелікани </vt:lpstr>
      <vt:lpstr>Презентация PowerPoint</vt:lpstr>
      <vt:lpstr>Зебра в сухий період </vt:lpstr>
      <vt:lpstr>Антилопи конгони        Великий куду</vt:lpstr>
      <vt:lpstr>Презентация PowerPoint</vt:lpstr>
      <vt:lpstr> </vt:lpstr>
      <vt:lpstr>Африканські страуси </vt:lpstr>
      <vt:lpstr>Гну</vt:lpstr>
      <vt:lpstr>Лев від-почиває </vt:lpstr>
      <vt:lpstr>Лев керує</vt:lpstr>
      <vt:lpstr>Презентация PowerPoint</vt:lpstr>
      <vt:lpstr>Левиці працюють  </vt:lpstr>
      <vt:lpstr>Презентация PowerPoint</vt:lpstr>
      <vt:lpstr>Леопа́рд</vt:lpstr>
      <vt:lpstr>Леопард на дереві в безпеці </vt:lpstr>
      <vt:lpstr>Африканський леопард</vt:lpstr>
      <vt:lpstr>Африканський леопард</vt:lpstr>
      <vt:lpstr>Гепард  </vt:lpstr>
      <vt:lpstr>Багатодітна матуся </vt:lpstr>
      <vt:lpstr>Ідеальна матуся </vt:lpstr>
      <vt:lpstr>Ідеальний вартовий </vt:lpstr>
      <vt:lpstr>Ідеальний мисливець </vt:lpstr>
      <vt:lpstr>Презентация PowerPoint</vt:lpstr>
      <vt:lpstr>Сервал</vt:lpstr>
      <vt:lpstr>Гієна сміється останньою …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Природні зони Африки. Екваторіальні ліси </dc:title>
  <dc:creator>Aj</dc:creator>
  <cp:lastModifiedBy>User</cp:lastModifiedBy>
  <cp:revision>75</cp:revision>
  <dcterms:created xsi:type="dcterms:W3CDTF">2017-08-18T12:16:07Z</dcterms:created>
  <dcterms:modified xsi:type="dcterms:W3CDTF">2020-11-23T18:11:22Z</dcterms:modified>
</cp:coreProperties>
</file>