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1" r:id="rId11"/>
    <p:sldId id="266" r:id="rId12"/>
    <p:sldId id="267" r:id="rId13"/>
    <p:sldId id="282" r:id="rId14"/>
    <p:sldId id="269" r:id="rId15"/>
    <p:sldId id="270" r:id="rId16"/>
    <p:sldId id="268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panterra.kiev.ua/core/upl_images/505248317_14e00e8509_o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13176"/>
            <a:ext cx="2768352" cy="625624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 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CFAC9-A199-4F28-90D7-DD765C13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Серіри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– глинясті пустелі </a:t>
            </a:r>
            <a:endParaRPr lang="LID4096" dirty="0"/>
          </a:p>
        </p:txBody>
      </p:sp>
      <p:pic>
        <p:nvPicPr>
          <p:cNvPr id="2050" name="Picture 2" descr="Найбільші пустелі в світі">
            <a:extLst>
              <a:ext uri="{FF2B5EF4-FFF2-40B4-BE49-F238E27FC236}">
                <a16:creationId xmlns:a16="http://schemas.microsoft.com/office/drawing/2014/main" id="{3E609ED2-3F55-4E79-9766-57A8AB5642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4650"/>
            <a:ext cx="7848872" cy="45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1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4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Гаммади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кам'янисті пустелі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отография Пустеля, - вона й в Африці - пустеля, і гори в мареві тута. /  Юрій Максименко / photographers.ua">
            <a:extLst>
              <a:ext uri="{FF2B5EF4-FFF2-40B4-BE49-F238E27FC236}">
                <a16:creationId xmlns:a16="http://schemas.microsoft.com/office/drawing/2014/main" id="{323D1124-0BDF-40F8-B064-9CD2F2F3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3257C-2117-429C-8534-43A3810C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074" name="Picture 2" descr="Кайнозойская фауна Египта.">
            <a:extLst>
              <a:ext uri="{FF2B5EF4-FFF2-40B4-BE49-F238E27FC236}">
                <a16:creationId xmlns:a16="http://schemas.microsoft.com/office/drawing/2014/main" id="{50C9B891-0E23-43DE-85A8-69F539989E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0" y="291814"/>
            <a:ext cx="8215362" cy="61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7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Ваді – сухі русла річок! Ну майже завжди сухі 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811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Верблюжа колючка – 18 см вгору, 18 м – коріння … до води …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 descr="Верб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5896"/>
            <a:ext cx="8686800" cy="577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277812"/>
            <a:ext cx="2667000" cy="19270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Дромадер – одногорбий верблюд 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 rotWithShape="1">
          <a:blip r:embed="rId2"/>
          <a:srcRect t="5983" r="1162"/>
          <a:stretch/>
        </p:blipFill>
        <p:spPr bwMode="auto">
          <a:xfrm>
            <a:off x="118205" y="404664"/>
            <a:ext cx="63587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Каракал – піщана рись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90588"/>
            <a:ext cx="81534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956" y="6047976"/>
            <a:ext cx="8568952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 займає майже всю Північну Африку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18910" b="51720"/>
          <a:stretch>
            <a:fillRect/>
          </a:stretch>
        </p:blipFill>
        <p:spPr bwMode="auto">
          <a:xfrm>
            <a:off x="155092" y="285728"/>
            <a:ext cx="88365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Імператорський скорпіон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46188"/>
            <a:ext cx="82296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260648"/>
            <a:ext cx="4906888" cy="6537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Фенек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235520"/>
            <a:ext cx="3068928" cy="218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Найменша лисичка у світі- фенек: цікаві факти">
            <a:extLst>
              <a:ext uri="{FF2B5EF4-FFF2-40B4-BE49-F238E27FC236}">
                <a16:creationId xmlns:a16="http://schemas.microsoft.com/office/drawing/2014/main" id="{3E79018E-B3EF-45FC-9D5C-0DDAC5E533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4102" name="Picture 6" descr="Лисичка Фенек | Пикабу">
            <a:extLst>
              <a:ext uri="{FF2B5EF4-FFF2-40B4-BE49-F238E27FC236}">
                <a16:creationId xmlns:a16="http://schemas.microsoft.com/office/drawing/2014/main" id="{1025975B-E87C-4A7B-8C07-A9171300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21" y="980728"/>
            <a:ext cx="5767274" cy="55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Фенек (описание, 37 фото)">
            <a:extLst>
              <a:ext uri="{FF2B5EF4-FFF2-40B4-BE49-F238E27FC236}">
                <a16:creationId xmlns:a16="http://schemas.microsoft.com/office/drawing/2014/main" id="{2AA82C47-8985-4626-9610-46361B79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8160"/>
            <a:ext cx="3068928" cy="39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Сахарський оазис</a:t>
            </a:r>
            <a:endParaRPr lang="ru-RU"/>
          </a:p>
        </p:txBody>
      </p:sp>
      <p:pic>
        <p:nvPicPr>
          <p:cNvPr id="35843" name="Picture 3" descr="http://www.panterra.kiev.ua/core/upl_images/505248317_14e00e8509_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16013" y="10858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142853"/>
            <a:ext cx="5357850" cy="5715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/>
              <a:t>Фінікова пальма </a:t>
            </a:r>
            <a:endParaRPr lang="ru-RU" dirty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 r="2222" b="5556"/>
          <a:stretch>
            <a:fillRect/>
          </a:stretch>
        </p:blipFill>
        <p:spPr bwMode="auto">
          <a:xfrm>
            <a:off x="142845" y="703981"/>
            <a:ext cx="4500593" cy="57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r="2290" b="971"/>
          <a:stretch>
            <a:fillRect/>
          </a:stretch>
        </p:blipFill>
        <p:spPr bwMode="auto">
          <a:xfrm>
            <a:off x="4708381" y="714356"/>
            <a:ext cx="422133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532440" cy="3384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 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              § 17, вивчити характеристику природної зони пустель. </a:t>
            </a:r>
            <a:br>
              <a:rPr lang="LID4096" sz="2800" dirty="0"/>
            </a:b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Сахара. Ерги піщані пустелі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r="1770"/>
          <a:stretch>
            <a:fillRect/>
          </a:stretch>
        </p:blipFill>
        <p:spPr bwMode="auto">
          <a:xfrm>
            <a:off x="304800" y="838200"/>
            <a:ext cx="85344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212"/>
            <a:ext cx="91440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AAD26-DE60-4997-AB11-B2CBF1FE92D6}"/>
              </a:ext>
            </a:extLst>
          </p:cNvPr>
          <p:cNvSpPr txBox="1"/>
          <p:nvPr/>
        </p:nvSpPr>
        <p:spPr>
          <a:xfrm>
            <a:off x="611560" y="260648"/>
            <a:ext cx="8412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розміри автомобіля у порівнянні ...</a:t>
            </a:r>
            <a:endParaRPr lang="LID4096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 t="1199" r="13669"/>
          <a:stretch>
            <a:fillRect/>
          </a:stretch>
        </p:blipFill>
        <p:spPr bwMode="auto">
          <a:xfrm>
            <a:off x="25192" y="971551"/>
            <a:ext cx="9144000" cy="588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5509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Серіри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– глинясті пустелі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Пустелі Африки. Сахара </vt:lpstr>
      <vt:lpstr>Сахара займає майже всю Північну Африку </vt:lpstr>
      <vt:lpstr>Сахара. Ерги піщані пустелі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Серіри – глинясті пустелі  </vt:lpstr>
      <vt:lpstr>Серіри – глинясті пустелі </vt:lpstr>
      <vt:lpstr>Презентация PowerPoint</vt:lpstr>
      <vt:lpstr>Гаммади – кам'янисті пустелі   </vt:lpstr>
      <vt:lpstr>Презентация PowerPoint</vt:lpstr>
      <vt:lpstr>Презентация PowerPoint</vt:lpstr>
      <vt:lpstr>Ваді – сухі русла річок! Ну майже завжди сухі …</vt:lpstr>
      <vt:lpstr>Презентация PowerPoint</vt:lpstr>
      <vt:lpstr>Верблюжа колючка – 18 см вгору, 18 м – коріння … до води … </vt:lpstr>
      <vt:lpstr>Дромадер – одногорбий верблюд  </vt:lpstr>
      <vt:lpstr>Каракал – піщана рись </vt:lpstr>
      <vt:lpstr>Імператорський скорпіон </vt:lpstr>
      <vt:lpstr>Фенек </vt:lpstr>
      <vt:lpstr>Презентация PowerPoint</vt:lpstr>
      <vt:lpstr>Сахарський оазис</vt:lpstr>
      <vt:lpstr>Фінікова пальма </vt:lpstr>
      <vt:lpstr>Презентация PowerPoint</vt:lpstr>
      <vt:lpstr>Домашнє завдання: Опрацювати               § 17, вивчити характеристику природної зони пустель.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User</cp:lastModifiedBy>
  <cp:revision>21</cp:revision>
  <dcterms:created xsi:type="dcterms:W3CDTF">2017-08-18T14:37:02Z</dcterms:created>
  <dcterms:modified xsi:type="dcterms:W3CDTF">2020-11-23T18:12:45Z</dcterms:modified>
</cp:coreProperties>
</file>