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2" r:id="rId6"/>
    <p:sldId id="263" r:id="rId7"/>
    <p:sldId id="261" r:id="rId8"/>
    <p:sldId id="260" r:id="rId9"/>
    <p:sldId id="264" r:id="rId1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AEDCB-8B6B-40D2-B8CB-5CA3C4611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F91D51-DCE2-4E79-86BE-32D68653F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51154-27E2-4719-9CC3-659F1A2A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8458E-7BCB-4C1F-BA27-59AC00F2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EF694-0F78-432C-B0BD-7C0C4ECD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5012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B88BE-4585-4F9E-A058-7856C378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2C96DA-B9F3-4C40-B4D7-B5B73D47A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6D50B-AA2A-4A45-A170-09F74E71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7A422-C9D2-4F90-8395-A400CF69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1E4DEF-0E9C-4788-86DA-224D2992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6309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891805-F92C-44B0-AF03-C373867C7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0AFF4C-A77A-4115-96C4-08F0D5D39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23746-E2D0-42A1-9ADC-4FFBBCA7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9336F-AF2E-402E-992D-09153F73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D3872-5757-4493-BA92-3DCFD453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612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102DE-68D7-4309-9F04-9562FDF7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AA1789-08D0-4EE1-A532-42C8BA388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246D4B-14F4-40B8-8144-477F2B64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CDAEE-F8CA-4B43-849D-471D4BCB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A0266-CC8D-4ABA-AAE1-5665C3CC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28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C3361-BC40-4616-8396-D9371504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5D18CE-F21C-44F6-B5B9-78C292AC2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BB736-F077-4103-8A27-86BC4B31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6AB43-9EBC-40FF-87B7-0A40FB5F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3ACA5B-8F6C-4298-9C52-36CB7712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20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01C00-E65C-4F54-9C0A-1843962D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7C93C-6EC3-40B1-869E-93E51B146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5BFDC9-2795-4A85-A3B8-785E24921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410E1D-669C-4276-8C41-4396B75F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0C5DD-C050-48B0-8D2B-87EDEE10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004315-7377-4903-80EB-B61ACCA3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012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70CD9-5378-46C8-BE8A-AEB720BE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14893A-224A-45AB-8B2D-20A15D1BE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5697E9-F559-4D37-8308-2EB791CCA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6B5DEF-ACAB-49AF-A785-8799F9A30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966ACE-B2A1-48B1-A030-8E1F23362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F912E9-63EF-4890-BBB2-510ABB4D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29F61F-848A-42A7-9133-F3369902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FE0957-30B6-4C34-A010-57EECAFB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8327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DD644-8C93-4C3F-9A7E-643AF363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623591-5581-49B6-B39C-BCEA6A97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AD1FAA-4CF6-4B01-9D68-5C8997AE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5CCF0-B9D5-49DF-987C-1135D0A2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6564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EF9C18-5A10-49FF-97B8-CCE2E55C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DD99BB-E09C-4F44-A221-91FA013C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8009EE-5C3E-40EE-887C-6FF966E8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996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5F700-C2C9-49A6-ABCA-F20FFE7C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50C86-5B72-47FF-822A-D1A1A830F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3F9271-B9DF-454A-95F5-059DD703B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1711CA-4F08-4895-8496-CF7C0E36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0DC32-5A33-4F37-BD02-1FD8A041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21D2C9-CB47-4C59-BF1C-D1AB0771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507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A9495-895C-4165-96A2-C00C8F44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0FBA95-3710-4751-AD55-039FC1B4A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E5A5D8-56CD-4A63-B9F5-932D1FE4D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F6F231-69CB-4A12-861E-F35D89B9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9D421-3E91-4DA9-9299-AD677E1F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29F57-9B67-46EB-969A-E45E6E37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232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EA0F5-ED68-47B2-8FC0-2F83DC6E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E6745-0E77-46EE-BA34-674D873F7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39427-5273-408C-9BFC-605B17627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8AA3-F81F-442E-8222-B3B8995CA8BB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890F1-3462-44DD-BD12-015A0EBE8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A9C9AC-5630-48BF-8355-17CF73233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53DE-10B5-49D7-80B5-3B909EE5C7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993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3B03A-0A44-49F8-9DB7-60B26BE0E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Пустел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Африки.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Наміб і Калахарі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475FB3-5105-4384-B9B7-734B69A6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434" y="4705165"/>
            <a:ext cx="2571565" cy="55263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 М. </a:t>
            </a:r>
            <a:endParaRPr lang="LID4096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9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742DB-6F57-40BD-A8ED-DDF9AF17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Наміб</a:t>
            </a:r>
            <a:endParaRPr lang="LID4096" dirty="0"/>
          </a:p>
        </p:txBody>
      </p:sp>
      <p:pic>
        <p:nvPicPr>
          <p:cNvPr id="1026" name="Picture 2" descr="причини утворення пустелі наміб - Школьные Знания.com">
            <a:extLst>
              <a:ext uri="{FF2B5EF4-FFF2-40B4-BE49-F238E27FC236}">
                <a16:creationId xmlns:a16="http://schemas.microsoft.com/office/drawing/2014/main" id="{163D7B4F-751B-4BCD-9CCE-7FC2E4BE89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2" y="1956727"/>
            <a:ext cx="4532790" cy="41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52B5D4B-24CA-408A-B96B-B67F26B2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6308" t="66988" r="18910" b="4402"/>
          <a:stretch>
            <a:fillRect/>
          </a:stretch>
        </p:blipFill>
        <p:spPr bwMode="auto">
          <a:xfrm>
            <a:off x="5481221" y="1909190"/>
            <a:ext cx="6032377" cy="42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81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B30A1-4785-4595-BF81-A3CE76D8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Пустеля Наміб утворилася завдяки холодній течії </a:t>
            </a:r>
            <a:endParaRPr lang="LID4096" sz="4000" dirty="0"/>
          </a:p>
        </p:txBody>
      </p:sp>
      <p:pic>
        <p:nvPicPr>
          <p:cNvPr id="6146" name="Picture 2" descr="Пустыня Намиб: описание, образование, животные, растения">
            <a:extLst>
              <a:ext uri="{FF2B5EF4-FFF2-40B4-BE49-F238E27FC236}">
                <a16:creationId xmlns:a16="http://schemas.microsoft.com/office/drawing/2014/main" id="{31E6D960-72F5-45C9-8461-C3078BD1E1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30" y="1625584"/>
            <a:ext cx="7701829" cy="49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6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9BCB2-5FAF-4079-82C0-AA3843D9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25753" cy="132556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Дюни</a:t>
            </a:r>
            <a:r>
              <a:rPr lang="uk-UA" dirty="0"/>
              <a:t> </a:t>
            </a:r>
            <a:endParaRPr lang="LID4096" dirty="0"/>
          </a:p>
        </p:txBody>
      </p:sp>
      <p:pic>
        <p:nvPicPr>
          <p:cNvPr id="3074" name="Picture 2" descr="В Гондвану! По Намибии. Намиб. Покидая Сесрием...: yeolka1 — LiveJournal">
            <a:extLst>
              <a:ext uri="{FF2B5EF4-FFF2-40B4-BE49-F238E27FC236}">
                <a16:creationId xmlns:a16="http://schemas.microsoft.com/office/drawing/2014/main" id="{41BEAD65-D228-489C-A74D-2F4133BB48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2" y="2208197"/>
            <a:ext cx="5606567" cy="394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648F8B-15C2-4EBD-86CF-CA550762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999" t="5151" r="3999" b="4517"/>
          <a:stretch>
            <a:fillRect/>
          </a:stretch>
        </p:blipFill>
        <p:spPr bwMode="auto">
          <a:xfrm>
            <a:off x="5984768" y="888815"/>
            <a:ext cx="6060825" cy="526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84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9F376-E296-4943-A599-D401BFD6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Вельвічія                           Молочай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9756E-F3F5-4DCA-863A-21AE95E5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178" y="2201662"/>
            <a:ext cx="5616349" cy="421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47D64-8DAD-4752-A204-C1750059C7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89475" y="2201662"/>
            <a:ext cx="5500687" cy="421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38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16E90-6348-41D7-B401-CF2D79CC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Алое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6FDEB9-F5A9-43F5-B702-52113F5369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6038" y="1825625"/>
            <a:ext cx="649992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86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91B75-48C5-4D3D-A49A-88C44DA4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Калахарі</a:t>
            </a:r>
            <a:endParaRPr lang="LID4096" dirty="0"/>
          </a:p>
        </p:txBody>
      </p:sp>
      <p:pic>
        <p:nvPicPr>
          <p:cNvPr id="5122" name="Picture 2" descr="Растительность Африки">
            <a:extLst>
              <a:ext uri="{FF2B5EF4-FFF2-40B4-BE49-F238E27FC236}">
                <a16:creationId xmlns:a16="http://schemas.microsoft.com/office/drawing/2014/main" id="{6CFB25AB-0B5A-4C63-9437-484C17E09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8" y="1676893"/>
            <a:ext cx="5171982" cy="393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2D5692-2608-4736-8E06-A094BA9F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3650" y="1690688"/>
            <a:ext cx="5638800" cy="392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643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29D85-58DD-4D4B-BCBC-DFF66FB6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Калахарі</a:t>
            </a:r>
            <a:endParaRPr lang="LID4096" dirty="0"/>
          </a:p>
        </p:txBody>
      </p:sp>
      <p:pic>
        <p:nvPicPr>
          <p:cNvPr id="4098" name="Picture 2" descr="Ботсвана - Калахари | Болеро Тур">
            <a:extLst>
              <a:ext uri="{FF2B5EF4-FFF2-40B4-BE49-F238E27FC236}">
                <a16:creationId xmlns:a16="http://schemas.microsoft.com/office/drawing/2014/main" id="{70A848B2-7A89-4344-9051-E02469DB81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" y="1844876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Kalahari_PICT0036_">
            <a:extLst>
              <a:ext uri="{FF2B5EF4-FFF2-40B4-BE49-F238E27FC236}">
                <a16:creationId xmlns:a16="http://schemas.microsoft.com/office/drawing/2014/main" id="{EB6D3D02-A742-4383-A177-6574F3E3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783" y="1844876"/>
            <a:ext cx="58009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81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51527A-91DD-443A-B4B3-97052B34B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</a:p>
          <a:p>
            <a:pPr marL="0" indent="0"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Опрацювати § 17, вивчити характеристику природної зони пустель.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7223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Пустелі Африки.  Наміб і Калахарі </vt:lpstr>
      <vt:lpstr>Наміб</vt:lpstr>
      <vt:lpstr>Пустеля Наміб утворилася завдяки холодній течії </vt:lpstr>
      <vt:lpstr>Дюни </vt:lpstr>
      <vt:lpstr>Вельвічія                           Молочай </vt:lpstr>
      <vt:lpstr>Алое </vt:lpstr>
      <vt:lpstr>Калахарі</vt:lpstr>
      <vt:lpstr>Калахарі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2020-11-23T19:34:40Z</dcterms:created>
  <dcterms:modified xsi:type="dcterms:W3CDTF">2020-11-23T20:48:27Z</dcterms:modified>
</cp:coreProperties>
</file>