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57" r:id="rId6"/>
    <p:sldId id="269" r:id="rId7"/>
    <p:sldId id="259" r:id="rId8"/>
    <p:sldId id="262" r:id="rId9"/>
    <p:sldId id="270" r:id="rId10"/>
    <p:sldId id="272" r:id="rId11"/>
    <p:sldId id="27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Внутрішня будова Землі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4869160"/>
            <a:ext cx="3056384" cy="769640"/>
          </a:xfrm>
        </p:spPr>
        <p:txBody>
          <a:bodyPr>
            <a:normAutofit/>
          </a:bodyPr>
          <a:lstStyle/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Бартош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Є.М</a:t>
            </a:r>
            <a:r>
              <a:rPr lang="ru-RU" sz="2800" dirty="0"/>
              <a:t>.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Сейсмічні хвилі надають інформацію про будову Землі </a:t>
            </a:r>
          </a:p>
        </p:txBody>
      </p:sp>
      <p:pic>
        <p:nvPicPr>
          <p:cNvPr id="2355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696" y="1385578"/>
            <a:ext cx="5343525" cy="5191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06DF51-1F9C-4029-812C-2D4B523F1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Домашнє завдання</a:t>
            </a:r>
            <a:endParaRPr lang="LID4096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50FA71-17FD-4926-AAD2-7FF781771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працювати § 18, вивчити терміни, внутрішню будову Землі, властивості окремих шарів.</a:t>
            </a:r>
            <a:endParaRPr lang="LID4096" sz="3200" b="1" dirty="0"/>
          </a:p>
          <a:p>
            <a:pPr marL="0" indent="0">
              <a:buNone/>
            </a:pP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769002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внутрішня будова земної кул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698"/>
            <a:ext cx="6929486" cy="68543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6" y="274638"/>
            <a:ext cx="4329114" cy="1868478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Співвідношення складових планети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Картинки по запросу внутрішня будова земної кул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844"/>
            <a:ext cx="4071934" cy="3053951"/>
          </a:xfrm>
          <a:prstGeom prst="rect">
            <a:avLst/>
          </a:prstGeom>
          <a:noFill/>
        </p:spPr>
      </p:pic>
      <p:pic>
        <p:nvPicPr>
          <p:cNvPr id="24580" name="Picture 4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00425" y="3000372"/>
            <a:ext cx="5743575" cy="3657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3357562"/>
            <a:ext cx="33575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Магнітне поле </a:t>
            </a:r>
          </a:p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Землі викликане властивостями металів її ядра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Картинки по запросу внутрішня будова земної кул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922" y="1"/>
            <a:ext cx="915192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868346"/>
          </a:xfrm>
        </p:spPr>
        <p:txBody>
          <a:bodyPr>
            <a:normAutofit fontScale="90000"/>
          </a:bodyPr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Схематичний сектор будови планети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179230"/>
            <a:ext cx="5286412" cy="5457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496" y="500042"/>
            <a:ext cx="4686304" cy="4071966"/>
          </a:xfrm>
        </p:spPr>
        <p:txBody>
          <a:bodyPr>
            <a:normAutofit/>
          </a:bodyPr>
          <a:lstStyle/>
          <a:p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планети з урахуванням масштабу складових будови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3714776" cy="6092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744" r="3220" b="7292"/>
          <a:stretch>
            <a:fillRect/>
          </a:stretch>
        </p:blipFill>
        <p:spPr bwMode="auto">
          <a:xfrm>
            <a:off x="857224" y="214290"/>
            <a:ext cx="7786742" cy="6357958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 fontScale="90000"/>
          </a:bodyPr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Будова земної кори з урахуванням масштабу та різної її товщини під океанами, рівнинами та горами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377123"/>
            <a:ext cx="9191381" cy="197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склад атмосфер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0"/>
            <a:ext cx="7286676" cy="66373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70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Внутрішня будова Землі</vt:lpstr>
      <vt:lpstr>Презентация PowerPoint</vt:lpstr>
      <vt:lpstr>Співвідношення складових планети </vt:lpstr>
      <vt:lpstr>Презентация PowerPoint</vt:lpstr>
      <vt:lpstr>Схематичний сектор будови планети </vt:lpstr>
      <vt:lpstr>Сектор планети з урахуванням масштабу складових будови</vt:lpstr>
      <vt:lpstr>Презентация PowerPoint</vt:lpstr>
      <vt:lpstr>Будова земної кори з урахуванням масштабу та різної її товщини під океанами, рівнинами та горами</vt:lpstr>
      <vt:lpstr>Презентация PowerPoint</vt:lpstr>
      <vt:lpstr>Сейсмічні хвилі надають інформацію про будову Землі </vt:lpstr>
      <vt:lpstr>Домашнє завдання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17</cp:revision>
  <dcterms:modified xsi:type="dcterms:W3CDTF">2020-11-23T20:14:52Z</dcterms:modified>
</cp:coreProperties>
</file>