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0" r:id="rId6"/>
    <p:sldId id="258" r:id="rId7"/>
    <p:sldId id="259" r:id="rId8"/>
    <p:sldId id="261" r:id="rId9"/>
    <p:sldId id="265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Субтропічні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твердолисті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ліси та чагарники Африки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13176"/>
            <a:ext cx="2984376" cy="625624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8289-C4D4-47B2-B561-05EA10F4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50" y="274638"/>
            <a:ext cx="8394506" cy="778098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 кам’яний           дика маслина 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Лох узколистный — Википедия">
            <a:extLst>
              <a:ext uri="{FF2B5EF4-FFF2-40B4-BE49-F238E27FC236}">
                <a16:creationId xmlns:a16="http://schemas.microsoft.com/office/drawing/2014/main" id="{C6199886-A1D4-4ED7-969E-62B89CBB6B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49" y="1056188"/>
            <a:ext cx="4072279" cy="54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Дуб кам'яний — Вікіпедія">
            <a:extLst>
              <a:ext uri="{FF2B5EF4-FFF2-40B4-BE49-F238E27FC236}">
                <a16:creationId xmlns:a16="http://schemas.microsoft.com/office/drawing/2014/main" id="{2B1B08FC-5F0B-4564-9B75-14B824A2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0" y="1087506"/>
            <a:ext cx="4082095" cy="54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3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E5C19-6536-4E40-A4EC-871143B7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Капські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пские гори. Атлаські гори (або &quot;гори Атлас&quot;) в Марокко в Африці">
            <a:extLst>
              <a:ext uri="{FF2B5EF4-FFF2-40B4-BE49-F238E27FC236}">
                <a16:creationId xmlns:a16="http://schemas.microsoft.com/office/drawing/2014/main" id="{730440FA-3EFD-4BF5-9B40-AB51D40D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3" y="1700808"/>
            <a:ext cx="3510629" cy="49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Географія Південно-Африканської Республіки - Wikiwand">
            <a:extLst>
              <a:ext uri="{FF2B5EF4-FFF2-40B4-BE49-F238E27FC236}">
                <a16:creationId xmlns:a16="http://schemas.microsoft.com/office/drawing/2014/main" id="{3BAB6511-6393-4154-8C6D-5C434CA4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068960"/>
            <a:ext cx="4876800" cy="36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Унікальне царство флори саду Кірстенбош (ПАР) - Моя планета">
            <a:extLst>
              <a:ext uri="{FF2B5EF4-FFF2-40B4-BE49-F238E27FC236}">
                <a16:creationId xmlns:a16="http://schemas.microsoft.com/office/drawing/2014/main" id="{DE6DA15E-B99D-47C6-95D3-93A6FE18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67" y="185068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3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FF447A-BE75-4C6E-8AEA-80D751F4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§ 17, вивчити характеристику природної зони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убтропічні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твердолисті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ліси та чагарники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7031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8839200" cy="1317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Твердолисті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ліси Африки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r="26172" b="77029"/>
          <a:stretch>
            <a:fillRect/>
          </a:stretch>
        </p:blipFill>
        <p:spPr bwMode="auto">
          <a:xfrm>
            <a:off x="990600" y="75406"/>
            <a:ext cx="6705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 l="37518" t="76892" r="4387"/>
          <a:stretch>
            <a:fillRect/>
          </a:stretch>
        </p:blipFill>
        <p:spPr bwMode="auto">
          <a:xfrm>
            <a:off x="1019204" y="3756025"/>
            <a:ext cx="67818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E5EED-7C87-4A9F-9CAE-5B81FA2E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Середземноморські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твердолисті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ліси та чагарники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АТЛАС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id="{B2DA6826-E07D-4539-9D84-28970B8A3A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9" y="1444515"/>
            <a:ext cx="8322317" cy="47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6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Багатоликий Атлас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горы атлас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59769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горы атла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125538"/>
            <a:ext cx="35226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268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Карликові пальми </a:t>
            </a:r>
          </a:p>
        </p:txBody>
      </p:sp>
      <p:pic>
        <p:nvPicPr>
          <p:cNvPr id="2052" name="Picture 4" descr="Алжир: найбільша країна Африки — цікаві факти">
            <a:extLst>
              <a:ext uri="{FF2B5EF4-FFF2-40B4-BE49-F238E27FC236}">
                <a16:creationId xmlns:a16="http://schemas.microsoft.com/office/drawing/2014/main" id="{D4F6644E-1586-4064-8F1C-469385D0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0906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6632"/>
            <a:ext cx="554461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Ліванський кедр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едр ливанский — Википедия">
            <a:extLst>
              <a:ext uri="{FF2B5EF4-FFF2-40B4-BE49-F238E27FC236}">
                <a16:creationId xmlns:a16="http://schemas.microsoft.com/office/drawing/2014/main" id="{AA7DC333-2EEA-412B-8CA1-2C667442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58" y="1988839"/>
            <a:ext cx="5757698" cy="43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21" y="1340767"/>
            <a:ext cx="3706081" cy="494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77813"/>
            <a:ext cx="381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F7558-601F-46B5-91E8-C3CB14A0E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7942" y="2772899"/>
            <a:ext cx="5557974" cy="365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Ми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15" y="336117"/>
            <a:ext cx="4054356" cy="608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Кипарис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087502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44DEA-931C-463E-94AB-2BB06C8F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Суничне дерево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Земляничное дерево — Википедия">
            <a:extLst>
              <a:ext uri="{FF2B5EF4-FFF2-40B4-BE49-F238E27FC236}">
                <a16:creationId xmlns:a16="http://schemas.microsoft.com/office/drawing/2014/main" id="{DD90C516-0D50-48B2-AD23-212FA0DD7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0" y="1052736"/>
            <a:ext cx="7584679" cy="56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92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Субтропічні твердолисті ліси та чагарники Африки </vt:lpstr>
      <vt:lpstr>Твердолисті ліси Африки</vt:lpstr>
      <vt:lpstr>Середземноморські твердолисті ліси та чагарники</vt:lpstr>
      <vt:lpstr>Багатоликий Атлас </vt:lpstr>
      <vt:lpstr>Карликові пальми </vt:lpstr>
      <vt:lpstr>Ліванський кедр </vt:lpstr>
      <vt:lpstr>Мирт </vt:lpstr>
      <vt:lpstr>Кипарис </vt:lpstr>
      <vt:lpstr>Суничне дерево </vt:lpstr>
      <vt:lpstr>Дуб кам’яний           дика маслина </vt:lpstr>
      <vt:lpstr>Капські гори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User</cp:lastModifiedBy>
  <cp:revision>13</cp:revision>
  <dcterms:created xsi:type="dcterms:W3CDTF">2017-08-18T14:30:35Z</dcterms:created>
  <dcterms:modified xsi:type="dcterms:W3CDTF">2020-11-23T19:22:36Z</dcterms:modified>
</cp:coreProperties>
</file>