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630F3-1F14-43E8-911A-AFEC54E13A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C0D811-26D7-43A2-BB70-7CF90DE64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8757E9-B3B3-41E0-BB5D-935B02816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B02F-9505-4ABC-91AB-25D59B2F4FCF}" type="datetimeFigureOut">
              <a:rPr lang="LID4096" smtClean="0"/>
              <a:t>12/03/2020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F6CCFB-E0A9-4FB6-A3F8-7D2D0542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19D4D0-F57C-4D0B-B0AF-931760DB4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ABE2-7820-4516-9A92-CB684104783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94255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C3BA2-968E-45FE-B105-F212E75F6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A4B18C-DB8D-44E6-BB0C-56CEE3549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65ECC2-36A2-4041-9CCA-1945A8C9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B02F-9505-4ABC-91AB-25D59B2F4FCF}" type="datetimeFigureOut">
              <a:rPr lang="LID4096" smtClean="0"/>
              <a:t>12/03/2020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FA7496-9910-4485-83D2-89D7B02E8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3A0ED-6BFB-4B91-B106-4EFFF474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ABE2-7820-4516-9A92-CB684104783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57491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6E5D55-473F-4A82-BDED-EEE4B3D07E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AE4792-04B2-4C18-B063-598584E01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023E7B-4678-4D75-B7D6-D86F79E24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B02F-9505-4ABC-91AB-25D59B2F4FCF}" type="datetimeFigureOut">
              <a:rPr lang="LID4096" smtClean="0"/>
              <a:t>12/03/2020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27376D-FB66-438E-BF69-B3822FCE2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E6C338-E120-4ADA-9585-079FE7F6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ABE2-7820-4516-9A92-CB684104783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512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3DBAA-74BE-43E1-95C2-B04A92C9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021DBD-530A-4083-9D90-EF6AB16C11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1A4E5B-0F66-48DE-B6F6-C48C75BB7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B02F-9505-4ABC-91AB-25D59B2F4FCF}" type="datetimeFigureOut">
              <a:rPr lang="LID4096" smtClean="0"/>
              <a:t>12/03/2020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EFE964-6035-4B50-8671-2D365A16C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6D12B7-0F01-4E60-84AB-CAE4F56BD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ABE2-7820-4516-9A92-CB684104783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4982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6BAE24-5C2B-4A33-B157-0020CD5C7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5D804-ACE3-4B8B-8899-EA59D649C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59F11E-6506-4C50-BE77-47CEF3BF7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B02F-9505-4ABC-91AB-25D59B2F4FCF}" type="datetimeFigureOut">
              <a:rPr lang="LID4096" smtClean="0"/>
              <a:t>12/03/2020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3C8705-0060-42C5-90AF-B14763C4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B3ADDE-65E8-45A6-BC57-F75F1831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ABE2-7820-4516-9A92-CB684104783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21197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88D01-444A-443B-B8D1-207D80D64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BFB2B6-6ECC-4FF2-B99C-9A1F384B3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BA0AF1-7E67-4F75-B304-F4056B2FD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D817DD-28AF-4D68-8CF4-C0603D11C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B02F-9505-4ABC-91AB-25D59B2F4FCF}" type="datetimeFigureOut">
              <a:rPr lang="LID4096" smtClean="0"/>
              <a:t>12/03/2020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91015E-8A25-4796-968C-86585259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32400B-7A69-4FB1-B28C-4B59252FD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ABE2-7820-4516-9A92-CB684104783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39814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9BD4AC-F4A9-4810-A04E-926617CB5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6A5933-E509-4675-A09D-E89074E83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2A4D56-3EF7-46F3-AD5D-BAC8C6C55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19A0B69-473F-4698-80A6-EA2B14D24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96596E-20A2-4798-9193-9005ECF81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A8B9C7-DE02-4918-B83D-60FEDC39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B02F-9505-4ABC-91AB-25D59B2F4FCF}" type="datetimeFigureOut">
              <a:rPr lang="LID4096" smtClean="0"/>
              <a:t>12/03/2020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E5DCADE-F671-4A81-9A48-2B2D19C2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EB0CE3A-8094-4EC3-8C2C-03A5840D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ABE2-7820-4516-9A92-CB684104783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31148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A23A6F-0772-4B6A-BDD1-7FCB446C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2DF82B9-5890-4A41-B664-47005723D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B02F-9505-4ABC-91AB-25D59B2F4FCF}" type="datetimeFigureOut">
              <a:rPr lang="LID4096" smtClean="0"/>
              <a:t>12/03/2020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87A6F5-A1FF-4D6C-8C70-DE9C3B09B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A4D1665-7659-4203-9870-74E46892F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ABE2-7820-4516-9A92-CB684104783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2130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EC33A4E-DF89-4813-A4B1-0C588E35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B02F-9505-4ABC-91AB-25D59B2F4FCF}" type="datetimeFigureOut">
              <a:rPr lang="LID4096" smtClean="0"/>
              <a:t>12/03/2020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651C662-B986-4343-BFC5-BA29EEC75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CEE6A8C-56E5-4CEB-B192-EC9F858E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ABE2-7820-4516-9A92-CB684104783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1348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F0C509-21B2-4716-8267-E486366BA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9926D3-2072-4A54-9FB2-DAAB86D21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DDF718-08C3-400E-B284-B09EF601C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60FD7EC-FB69-4A25-B37E-4A1B13B8F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B02F-9505-4ABC-91AB-25D59B2F4FCF}" type="datetimeFigureOut">
              <a:rPr lang="LID4096" smtClean="0"/>
              <a:t>12/03/2020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06F428-963D-4220-BCD3-B1453BC15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A0D605-8495-44D7-8B7F-FA89F1DE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ABE2-7820-4516-9A92-CB684104783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85326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3FCBA-02B0-4307-A89E-7038011C8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34FC61D-6381-415A-B4FD-1B9665F5D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D4687C-ABAA-47FF-A12C-474F25F76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F7B65A-FFB6-4DE5-BF6A-639EA806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5B02F-9505-4ABC-91AB-25D59B2F4FCF}" type="datetimeFigureOut">
              <a:rPr lang="LID4096" smtClean="0"/>
              <a:t>12/03/2020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A74472-336D-41FA-9449-0B1C16549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534DC2-9365-443A-A636-54A7464C5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AABE2-7820-4516-9A92-CB684104783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4702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09ED0-6881-4C47-960C-4D3E15E7F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1EC514-68FF-469E-BA1F-DBCB644A9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3E5E6-EE6B-4B5C-8C2A-7DB1EAA61E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5B02F-9505-4ABC-91AB-25D59B2F4FCF}" type="datetimeFigureOut">
              <a:rPr lang="LID4096" smtClean="0"/>
              <a:t>12/03/2020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26F00C-41BA-49CA-9EF6-41D3184818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792109-46E1-491E-B6CC-64244E0DD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AABE2-7820-4516-9A92-CB684104783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4858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C77DA2-21D6-4FBD-875F-2A608049C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835" y="772320"/>
            <a:ext cx="9144000" cy="2387600"/>
          </a:xfrm>
        </p:spPr>
        <p:txBody>
          <a:bodyPr>
            <a:normAutofit/>
          </a:bodyPr>
          <a:lstStyle/>
          <a:p>
            <a:r>
              <a:rPr lang="uk-U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Південна Америка.</a:t>
            </a:r>
            <a:br>
              <a:rPr lang="uk-U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Географічне положення. </a:t>
            </a:r>
            <a:br>
              <a:rPr lang="uk-U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Дослідження та освоєння материка</a:t>
            </a:r>
            <a:endParaRPr lang="LID4096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273F71-AE9A-492E-8210-CC46974B0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4167" y="5504155"/>
            <a:ext cx="4293833" cy="581525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Бартош Є.М.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7 класс. Южная Америка. Географическое положение. | Мемотест">
            <a:extLst>
              <a:ext uri="{FF2B5EF4-FFF2-40B4-BE49-F238E27FC236}">
                <a16:creationId xmlns:a16="http://schemas.microsoft.com/office/drawing/2014/main" id="{D5DD6804-CCE2-488B-B145-4F4F55B62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834" y="3274762"/>
            <a:ext cx="3590295" cy="318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069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BCFC4-DB65-4757-8809-B8139C339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71" y="2548401"/>
            <a:ext cx="4287914" cy="958280"/>
          </a:xfrm>
        </p:spPr>
        <p:txBody>
          <a:bodyPr>
            <a:noAutofit/>
          </a:bodyPr>
          <a:lstStyle/>
          <a:p>
            <a:r>
              <a:rPr lang="uk-UA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1492році Колумб відкрив острови Північної Америки, Південну Америку – у 1498!</a:t>
            </a:r>
            <a:endParaRPr lang="LID4096" sz="2400" b="1" dirty="0"/>
          </a:p>
        </p:txBody>
      </p:sp>
      <p:pic>
        <p:nvPicPr>
          <p:cNvPr id="8194" name="Picture 2" descr="Христофор Колумб — Вікіпедія">
            <a:extLst>
              <a:ext uri="{FF2B5EF4-FFF2-40B4-BE49-F238E27FC236}">
                <a16:creationId xmlns:a16="http://schemas.microsoft.com/office/drawing/2014/main" id="{A90E34E2-3157-44A9-A733-233EFC3F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5" y="212725"/>
            <a:ext cx="36195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Цей день в історії : 1 серпня 1498 : Колумб ступив на землю континентальної  Америки">
            <a:extLst>
              <a:ext uri="{FF2B5EF4-FFF2-40B4-BE49-F238E27FC236}">
                <a16:creationId xmlns:a16="http://schemas.microsoft.com/office/drawing/2014/main" id="{31DAEA2F-9E63-4686-9832-392B2C1265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953" y="212725"/>
            <a:ext cx="6307712" cy="630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Цікаві факти про Христофора Колумба та відкриття Америки">
            <a:extLst>
              <a:ext uri="{FF2B5EF4-FFF2-40B4-BE49-F238E27FC236}">
                <a16:creationId xmlns:a16="http://schemas.microsoft.com/office/drawing/2014/main" id="{452D2009-720C-4D45-820A-9F003BF64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5" y="3674331"/>
            <a:ext cx="3881054" cy="28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161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FFCEE-BF31-477E-BE1F-43950CC67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974" y="365125"/>
            <a:ext cx="2787589" cy="2034064"/>
          </a:xfrm>
        </p:spPr>
        <p:txBody>
          <a:bodyPr>
            <a:normAutofit fontScale="90000"/>
          </a:bodyPr>
          <a:lstStyle/>
          <a:p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Амеріго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Веспуччі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подорожі 1499-1504 років 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334721-79D2-4C2D-AFCA-71EBEC332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402" y="457211"/>
            <a:ext cx="4873733" cy="594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DA85500-FFDA-4E85-872A-118A6D3CFD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5790" t="2847"/>
          <a:stretch>
            <a:fillRect/>
          </a:stretch>
        </p:blipFill>
        <p:spPr bwMode="auto">
          <a:xfrm>
            <a:off x="8769158" y="239697"/>
            <a:ext cx="3037959" cy="215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 descr="Плавання Амеріго Веспуччі. Тести, завдання і уроки - Географія, 7 клас |  10ex.org">
            <a:extLst>
              <a:ext uri="{FF2B5EF4-FFF2-40B4-BE49-F238E27FC236}">
                <a16:creationId xmlns:a16="http://schemas.microsoft.com/office/drawing/2014/main" id="{817E1834-BD35-4A20-B1A3-7FBCDCEE1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667" y="2578183"/>
            <a:ext cx="626745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151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93720-AAFF-4EDD-AAB6-ACCE5BBE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3722" cy="1325563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 Бразилії португальцями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История Бразилии - Wikiwand">
            <a:extLst>
              <a:ext uri="{FF2B5EF4-FFF2-40B4-BE49-F238E27FC236}">
                <a16:creationId xmlns:a16="http://schemas.microsoft.com/office/drawing/2014/main" id="{AD43D3C5-E5B5-4D82-B87E-EE4F051678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6" y="2104008"/>
            <a:ext cx="5477058" cy="41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Экспедиция Кабрала и открытие Бразилии - Хронтайм">
            <a:extLst>
              <a:ext uri="{FF2B5EF4-FFF2-40B4-BE49-F238E27FC236}">
                <a16:creationId xmlns:a16="http://schemas.microsoft.com/office/drawing/2014/main" id="{B419075F-7909-4AE2-963B-AF4E1A3CC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361" y="3713086"/>
            <a:ext cx="4514860" cy="25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абрал, Педру — Википедия">
            <a:extLst>
              <a:ext uri="{FF2B5EF4-FFF2-40B4-BE49-F238E27FC236}">
                <a16:creationId xmlns:a16="http://schemas.microsoft.com/office/drawing/2014/main" id="{CF468F1D-4E55-444E-A980-DEC448811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85" y="365125"/>
            <a:ext cx="26098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255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4A44D-0333-43EC-AE36-76F5C1A5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845" y="514905"/>
            <a:ext cx="3036877" cy="2251044"/>
          </a:xfrm>
        </p:spPr>
        <p:txBody>
          <a:bodyPr>
            <a:normAutofit/>
          </a:bodyPr>
          <a:lstStyle/>
          <a:p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Фернан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Магеллан в 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Магелановій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протоці (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1519 р.)</a:t>
            </a:r>
            <a:endParaRPr lang="LID4096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Магеллан, Фернан">
            <a:extLst>
              <a:ext uri="{FF2B5EF4-FFF2-40B4-BE49-F238E27FC236}">
                <a16:creationId xmlns:a16="http://schemas.microsoft.com/office/drawing/2014/main" id="{3AEF7618-4EE2-47ED-8F77-6D0117A6AE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764" y="2765949"/>
            <a:ext cx="6065520" cy="391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2EAF265-55B6-42FF-BCC2-8D1BAAA58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740" y="514905"/>
            <a:ext cx="4802105" cy="617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FD98EA4-035A-4CB3-83B5-1BC75B1EA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5716" y="382995"/>
            <a:ext cx="3547568" cy="230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02210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64A12-CAA9-49D2-A532-991564046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866" y="365126"/>
            <a:ext cx="4129039" cy="1508062"/>
          </a:xfrm>
        </p:spPr>
        <p:txBody>
          <a:bodyPr>
            <a:normAutofit fontScale="90000"/>
          </a:bodyPr>
          <a:lstStyle/>
          <a:p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Франциско</a:t>
            </a:r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Писарро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завоювання імперії інків</a:t>
            </a:r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(1530-1532 роки)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Возникновение колониальных империй. Последствия великих географических  открытий | Мемотест">
            <a:extLst>
              <a:ext uri="{FF2B5EF4-FFF2-40B4-BE49-F238E27FC236}">
                <a16:creationId xmlns:a16="http://schemas.microsoft.com/office/drawing/2014/main" id="{CD888574-36EA-4A44-8910-A49446FB8C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040" y="3903084"/>
            <a:ext cx="600075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Картинки по запросу франсиско пісарро">
            <a:extLst>
              <a:ext uri="{FF2B5EF4-FFF2-40B4-BE49-F238E27FC236}">
                <a16:creationId xmlns:a16="http://schemas.microsoft.com/office/drawing/2014/main" id="{8F1A2555-3F41-47AD-BA8A-C90025E64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02" y="243627"/>
            <a:ext cx="5976998" cy="336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3EA96B8-5A03-43C6-861E-59B6F2E81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376" y="1971117"/>
            <a:ext cx="3605256" cy="4560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53137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F2D957-F35A-46F4-BEA2-5C13E0912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745" y="270575"/>
            <a:ext cx="2707587" cy="2715305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Франсиско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Орельяна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подорож по Амазонці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Картинки по запросу франсиско пісарро">
            <a:extLst>
              <a:ext uri="{FF2B5EF4-FFF2-40B4-BE49-F238E27FC236}">
                <a16:creationId xmlns:a16="http://schemas.microsoft.com/office/drawing/2014/main" id="{AB14C0AE-A159-4D97-BD43-38084EFB53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3"/>
          <a:stretch/>
        </p:blipFill>
        <p:spPr bwMode="auto">
          <a:xfrm>
            <a:off x="1007096" y="3429001"/>
            <a:ext cx="10379270" cy="315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6E112F5-7474-42EE-B912-A681D31A5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001" t="6029" r="7028" b="3537"/>
          <a:stretch/>
        </p:blipFill>
        <p:spPr bwMode="auto">
          <a:xfrm>
            <a:off x="1007096" y="270575"/>
            <a:ext cx="2792649" cy="285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 descr="ФРАНСИСКО де ОРЕЛЬЯНА И ОТКРЫТИЕ АМАЗОНКИ — Robinzonturismo">
            <a:extLst>
              <a:ext uri="{FF2B5EF4-FFF2-40B4-BE49-F238E27FC236}">
                <a16:creationId xmlns:a16="http://schemas.microsoft.com/office/drawing/2014/main" id="{39E086B9-CC33-41FD-BB0F-475324CA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413" y="270575"/>
            <a:ext cx="4920736" cy="292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732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F8369-0BAE-4B78-9B5F-83FD77C3C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4338" name="Picture 2" descr="Подорож Френсіса Дрейка. Тести, завдання і уроки - Географія, 7 клас |  10ex.org">
            <a:extLst>
              <a:ext uri="{FF2B5EF4-FFF2-40B4-BE49-F238E27FC236}">
                <a16:creationId xmlns:a16="http://schemas.microsoft.com/office/drawing/2014/main" id="{5DCE8652-891E-42F2-9AF8-6F2A03D409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10896600" cy="58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443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ECDAA-67D9-471E-84EA-489BC7569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Френсіс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Дрейк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6504177-8289-42F4-A0EB-DE3F3DD74B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43883"/>
            <a:ext cx="7111557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 descr="ДРЕЙК, ФРЭНСИС | Энциклопедия Кругосвет">
            <a:extLst>
              <a:ext uri="{FF2B5EF4-FFF2-40B4-BE49-F238E27FC236}">
                <a16:creationId xmlns:a16="http://schemas.microsoft.com/office/drawing/2014/main" id="{69BC0228-2463-4C5B-9EB7-50E830BB7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816" y="462779"/>
            <a:ext cx="5067300" cy="59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37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BB9C3-F3A4-403B-B6ED-DD3C8049E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484" y="106531"/>
            <a:ext cx="4314548" cy="2553763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 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Гумбольдт – </a:t>
            </a:r>
            <a:b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«друге</a:t>
            </a:r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відкриття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Америки» 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1F8B00-7302-4DF3-B824-7EA2E5D24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112" y="1594111"/>
            <a:ext cx="3436841" cy="4811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6D45D99-CA06-400C-A3DF-A543F5ADDF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5435" y="198227"/>
            <a:ext cx="2785445" cy="255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Відкриття Александра Гумбольдта - великого географа і ботаніка | iod.media">
            <a:extLst>
              <a:ext uri="{FF2B5EF4-FFF2-40B4-BE49-F238E27FC236}">
                <a16:creationId xmlns:a16="http://schemas.microsoft.com/office/drawing/2014/main" id="{FA8AB748-B2D8-4919-A254-CC3927A62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020" y="2751990"/>
            <a:ext cx="5040595" cy="361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Путешественник и географ Александр Гумбольдт » Детская энциклопедия (первое  издание)">
            <a:extLst>
              <a:ext uri="{FF2B5EF4-FFF2-40B4-BE49-F238E27FC236}">
                <a16:creationId xmlns:a16="http://schemas.microsoft.com/office/drawing/2014/main" id="{72F05DD5-1A80-4546-956E-9B6EE6E1A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242" y="2793262"/>
            <a:ext cx="2538004" cy="361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420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62A2E-2BA6-42C2-97FC-087A53653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012" y="365125"/>
            <a:ext cx="5911788" cy="2848592"/>
          </a:xfrm>
        </p:spPr>
        <p:txBody>
          <a:bodyPr/>
          <a:lstStyle/>
          <a:p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У1799-1804 </a:t>
            </a:r>
            <a:r>
              <a:rPr lang="uk-UA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роках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Олександр Гумбольдт відкрив 3 000 видів рослин, 1000 тварин  і висотну поясність!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LID4096" dirty="0"/>
          </a:p>
        </p:txBody>
      </p:sp>
      <p:pic>
        <p:nvPicPr>
          <p:cNvPr id="4" name="Picture 2" descr="Картинки по запросу александр Гумбольдт">
            <a:extLst>
              <a:ext uri="{FF2B5EF4-FFF2-40B4-BE49-F238E27FC236}">
                <a16:creationId xmlns:a16="http://schemas.microsoft.com/office/drawing/2014/main" id="{DD75B265-0D54-4195-B4B8-537B1DCD28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864" y="3432868"/>
            <a:ext cx="6232595" cy="303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географічне положення південної америки">
            <a:extLst>
              <a:ext uri="{FF2B5EF4-FFF2-40B4-BE49-F238E27FC236}">
                <a16:creationId xmlns:a16="http://schemas.microsoft.com/office/drawing/2014/main" id="{0AC33BBA-DD75-4F39-BECC-318AFAAD25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b="3592"/>
          <a:stretch/>
        </p:blipFill>
        <p:spPr bwMode="auto">
          <a:xfrm>
            <a:off x="838200" y="327165"/>
            <a:ext cx="4286304" cy="6203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7376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B29E6-B632-4C95-8383-02D754D7D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342" y="365125"/>
            <a:ext cx="5645458" cy="1325563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Визначте к</a:t>
            </a:r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оординати крайніх точок та нанесіть їх на контурну карту!</a:t>
            </a:r>
            <a:endParaRPr lang="LID4096" sz="32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9CBA2-AE7D-4760-A8A5-6D8E6805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342" y="1825625"/>
            <a:ext cx="5645458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Візитка: </a:t>
            </a:r>
          </a:p>
          <a:p>
            <a:pPr marL="0" indent="0">
              <a:buNone/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материк-трикутник, найвологіший, найвищий вулкан, </a:t>
            </a:r>
            <a:r>
              <a:rPr lang="uk-UA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найвисокогірніше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велике озеро світу, прісноводний дельфін.</a:t>
            </a:r>
          </a:p>
          <a:p>
            <a:pPr marL="0" indent="0">
              <a:buNone/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Материк, що подарував нам картоплю, кукурудзу, томати, какао, ананаси, гарбузи, квасолю, хінне та каучукове дерева, а для фільмів жахів – анаконду та піраній…</a:t>
            </a:r>
            <a:endParaRPr lang="LID4096" b="1" dirty="0"/>
          </a:p>
        </p:txBody>
      </p:sp>
      <p:pic>
        <p:nvPicPr>
          <p:cNvPr id="2050" name="Picture 2" descr="ГДЗ Географія 7 клас. Підручник Гільберг Т.Г., Паламарчук Л.Б. 2015 »  Сторінка 20 » Rule.School - просто ГДЗ для учнів">
            <a:extLst>
              <a:ext uri="{FF2B5EF4-FFF2-40B4-BE49-F238E27FC236}">
                <a16:creationId xmlns:a16="http://schemas.microsoft.com/office/drawing/2014/main" id="{FC0A11BC-77B3-465F-AAB6-4537A4828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17" y="320867"/>
            <a:ext cx="4862560" cy="648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7238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19DE4-6576-44E1-95C1-E14D524DA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29" y="388908"/>
            <a:ext cx="7215941" cy="842238"/>
          </a:xfrm>
        </p:spPr>
        <p:txBody>
          <a:bodyPr>
            <a:normAutofit/>
          </a:bodyPr>
          <a:lstStyle/>
          <a:p>
            <a:r>
              <a:rPr lang="uk-UA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Чарльз Дарвін – автор теорії еволюції</a:t>
            </a:r>
            <a:endParaRPr lang="LID4096" sz="3200" b="1" dirty="0"/>
          </a:p>
        </p:txBody>
      </p:sp>
      <p:pic>
        <p:nvPicPr>
          <p:cNvPr id="4" name="Picture 2" descr="Картинки по запросу чарльз дарвин галапагосские острова">
            <a:extLst>
              <a:ext uri="{FF2B5EF4-FFF2-40B4-BE49-F238E27FC236}">
                <a16:creationId xmlns:a16="http://schemas.microsoft.com/office/drawing/2014/main" id="{D853D7D5-C1B8-4321-8D4D-2463A3901E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r="2814"/>
          <a:stretch/>
        </p:blipFill>
        <p:spPr bwMode="auto">
          <a:xfrm>
            <a:off x="4806458" y="2419231"/>
            <a:ext cx="6124238" cy="387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Картинки по запросу чарльз дарвин биография">
            <a:extLst>
              <a:ext uri="{FF2B5EF4-FFF2-40B4-BE49-F238E27FC236}">
                <a16:creationId xmlns:a16="http://schemas.microsoft.com/office/drawing/2014/main" id="{9BB10924-72DD-40FF-9E0B-4B1DB1CEA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394642"/>
            <a:ext cx="3485224" cy="48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чарльз дарвин галапагосские острова">
            <a:extLst>
              <a:ext uri="{FF2B5EF4-FFF2-40B4-BE49-F238E27FC236}">
                <a16:creationId xmlns:a16="http://schemas.microsoft.com/office/drawing/2014/main" id="{A9961056-48EC-4A49-92AC-D7A7E85A9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070" y="531545"/>
            <a:ext cx="28575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582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199DE-2BD6-4A4D-AE28-AF7930D6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897" y="3564385"/>
            <a:ext cx="10515600" cy="1325563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Домашнє завдання: опрацювати </a:t>
            </a:r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 21, вивчити характеристику ФГП, номенклатуру (назви!) 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A1E0C-984B-465E-98D7-8FF90D7FA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67991"/>
          </a:xfrm>
        </p:spPr>
        <p:txBody>
          <a:bodyPr/>
          <a:lstStyle/>
          <a:p>
            <a:pPr marL="0" indent="0">
              <a:buNone/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Нанести на контурну карту: Тихий та Атлантичний океани, Карибське море, Панамський канал, затоку Ла-Плата Магелланову та </a:t>
            </a:r>
            <a:r>
              <a:rPr lang="uk-UA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Дрейкову</a:t>
            </a: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протоки, о. Вогняна Земля.</a:t>
            </a:r>
          </a:p>
          <a:p>
            <a:pPr marL="0" indent="0">
              <a:buNone/>
            </a:pP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841345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F2049-2CEB-4BC5-A97C-41D75CCB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460" y="365125"/>
            <a:ext cx="4420340" cy="1325563"/>
          </a:xfrm>
          <a:solidFill>
            <a:srgbClr val="0070C0"/>
          </a:solidFill>
        </p:spPr>
        <p:txBody>
          <a:bodyPr/>
          <a:lstStyle/>
          <a:p>
            <a:r>
              <a:rPr lang="uk-UA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Мис </a:t>
            </a:r>
            <a:r>
              <a:rPr lang="uk-UA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Гальїнас</a:t>
            </a:r>
            <a:endParaRPr lang="LID4096" dirty="0">
              <a:solidFill>
                <a:srgbClr val="FFFF00"/>
              </a:solidFill>
            </a:endParaRPr>
          </a:p>
        </p:txBody>
      </p:sp>
      <p:pic>
        <p:nvPicPr>
          <p:cNvPr id="4" name="Picture 2" descr="Картинки по запросу м. Гальїнас">
            <a:extLst>
              <a:ext uri="{FF2B5EF4-FFF2-40B4-BE49-F238E27FC236}">
                <a16:creationId xmlns:a16="http://schemas.microsoft.com/office/drawing/2014/main" id="{83C342D1-F876-4B26-A95A-5ED25CBA3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54043"/>
            <a:ext cx="5944709" cy="586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E9D1BC3-BA65-4779-8C08-BFB1E7B42E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3459" y="3079667"/>
            <a:ext cx="4535749" cy="313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8220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802ED-8E80-4187-A130-312CE2919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99120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Фроуерд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Магелланов пролив - Проливы и каналы - Морской справочник">
            <a:extLst>
              <a:ext uri="{FF2B5EF4-FFF2-40B4-BE49-F238E27FC236}">
                <a16:creationId xmlns:a16="http://schemas.microsoft.com/office/drawing/2014/main" id="{9BE070B3-07FF-4253-8907-EA1AE3178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80369"/>
            <a:ext cx="5527089" cy="449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thumb/2/22/Cap_Froward.jpg/536px-Cap_Froward.jpg">
            <a:extLst>
              <a:ext uri="{FF2B5EF4-FFF2-40B4-BE49-F238E27FC236}">
                <a16:creationId xmlns:a16="http://schemas.microsoft.com/office/drawing/2014/main" id="{744D2F8D-4D21-4C39-B52F-89E3A464D5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3429000"/>
            <a:ext cx="4908550" cy="274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074421B-FC50-454B-A00B-895E04C79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20" y="194469"/>
            <a:ext cx="6096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226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B980A-3712-42EB-ACC3-461EEB9BF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750" y="365125"/>
            <a:ext cx="5530049" cy="1832856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 Горн – теж крайня точка, але острівна!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67A26F-B794-4DD1-B0CA-7EFD88C591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1375" y="2197981"/>
            <a:ext cx="5432425" cy="360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Pin on Signature of All Things">
            <a:extLst>
              <a:ext uri="{FF2B5EF4-FFF2-40B4-BE49-F238E27FC236}">
                <a16:creationId xmlns:a16="http://schemas.microsoft.com/office/drawing/2014/main" id="{9E45A7DC-D114-45CF-837D-ACA903C8A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06" y="674703"/>
            <a:ext cx="5130093" cy="513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743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B4D23-521F-4FC6-B439-92BFF8BF8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5546" y="379522"/>
            <a:ext cx="5850384" cy="61141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Кабу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-Бранку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320055C-5449-42AE-966B-D0C5A2DB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11" y="1142999"/>
            <a:ext cx="7113972" cy="533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Бразилия">
            <a:extLst>
              <a:ext uri="{FF2B5EF4-FFF2-40B4-BE49-F238E27FC236}">
                <a16:creationId xmlns:a16="http://schemas.microsoft.com/office/drawing/2014/main" id="{81BC07CC-D438-4A5B-81F3-ECB214C920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3"/>
          <a:stretch/>
        </p:blipFill>
        <p:spPr bwMode="auto">
          <a:xfrm>
            <a:off x="775317" y="1129799"/>
            <a:ext cx="2829017" cy="52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399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E5F98-DBDB-408A-8146-E101333D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 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Паріньяс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BC8BC83-3B5D-45E0-A3BB-26881BCA9C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455" y="2264646"/>
            <a:ext cx="6189091" cy="41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Перу">
            <a:extLst>
              <a:ext uri="{FF2B5EF4-FFF2-40B4-BE49-F238E27FC236}">
                <a16:creationId xmlns:a16="http://schemas.microsoft.com/office/drawing/2014/main" id="{223571C7-0BED-44D6-8EC7-2D49F5F80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54" y="2106741"/>
            <a:ext cx="3680011" cy="448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unta Balcones, Talara.jpg">
            <a:extLst>
              <a:ext uri="{FF2B5EF4-FFF2-40B4-BE49-F238E27FC236}">
                <a16:creationId xmlns:a16="http://schemas.microsoft.com/office/drawing/2014/main" id="{DAD6321C-550B-4E4F-8B17-211A7270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54" y="269530"/>
            <a:ext cx="5027414" cy="179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605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947E7-0E7B-48F5-B7AF-453FDA65C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6098" y="221943"/>
            <a:ext cx="3577701" cy="1589102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Панамський канал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F7BA38-A31D-4265-8298-A833E791F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954" y="2587620"/>
            <a:ext cx="6602103" cy="383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28086B8-42DE-4288-8F24-6EE682529A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3250" y="2264487"/>
            <a:ext cx="3817796" cy="433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B1F7A0D-2DBE-4EBD-815D-5AA1FBAB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954" y="229757"/>
            <a:ext cx="3712581" cy="230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F7D7EDE-260F-4E58-9DD8-D41D75581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7183" y="204910"/>
            <a:ext cx="3325267" cy="2220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22843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4D153-3490-47A2-BF7B-73666CF7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92767" cy="1325563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Затока 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Ла-Плата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58D6345-DCE4-42E8-B271-A0793EA27F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8244" y="529484"/>
            <a:ext cx="7275556" cy="566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6060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232</Words>
  <Application>Microsoft Office PowerPoint</Application>
  <PresentationFormat>Широкоэкранный</PresentationFormat>
  <Paragraphs>25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Південна Америка.  Географічне положення.  Дослідження та освоєння материка</vt:lpstr>
      <vt:lpstr>Визначте координати крайніх точок та нанесіть їх на контурну карту!</vt:lpstr>
      <vt:lpstr>Мис Гальїнас</vt:lpstr>
      <vt:lpstr>Мис Фроуерд</vt:lpstr>
      <vt:lpstr>Мис Горн – теж крайня точка, але острівна!</vt:lpstr>
      <vt:lpstr>Мис Кабу-Бранку</vt:lpstr>
      <vt:lpstr>Мис  Паріньяс </vt:lpstr>
      <vt:lpstr>Панамський канал</vt:lpstr>
      <vt:lpstr>Затока  Ла-Плата</vt:lpstr>
      <vt:lpstr>У 1492році Колумб відкрив острови Північної Америки, Південну Америку – у 1498!</vt:lpstr>
      <vt:lpstr>Амеріго  Веспуччі подорожі 1499-1504 років  </vt:lpstr>
      <vt:lpstr>Відкриття Бразилії португальцями </vt:lpstr>
      <vt:lpstr>Фернан Магеллан в Магелановій протоці (1519 р.)</vt:lpstr>
      <vt:lpstr>Франциско Писарро – завоювання імперії інків (1530-1532 роки)</vt:lpstr>
      <vt:lpstr>Франсиско  Орельяна -  подорож по Амазонці</vt:lpstr>
      <vt:lpstr>Презентация PowerPoint</vt:lpstr>
      <vt:lpstr>Френсіс Дрейк </vt:lpstr>
      <vt:lpstr>Олександр  Гумбольдт –  «друге відкриття Америки» </vt:lpstr>
      <vt:lpstr>У1799-1804 роках Олександр Гумбольдт відкрив 3 000 видів рослин, 1000 тварин  і висотну поясність! </vt:lpstr>
      <vt:lpstr>Чарльз Дарвін – автор теорії еволюції</vt:lpstr>
      <vt:lpstr>Домашнє завдання: опрацювати § 21, вивчити характеристику ФГП, номенклатуру (назви!)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Південна Америка Географічне положення. Дослідження та освоєння материка.</dc:title>
  <dc:creator>User</dc:creator>
  <cp:lastModifiedBy>User</cp:lastModifiedBy>
  <cp:revision>28</cp:revision>
  <dcterms:created xsi:type="dcterms:W3CDTF">2020-12-02T21:54:47Z</dcterms:created>
  <dcterms:modified xsi:type="dcterms:W3CDTF">2020-12-03T00:44:34Z</dcterms:modified>
</cp:coreProperties>
</file>