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8BCC3-F1CF-418C-86EB-958494EF4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F11988-0513-4FA7-9D6F-50B31012C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3786-A6B7-4BD2-B9E5-4A6BED11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4225A-7B3A-4531-A478-841A5639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478C7-35E7-4283-889D-724907BB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525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B46FB-E0E6-4AFF-BF55-09829D6C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C79519-5DBE-4F4C-AF48-753303C16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14200-5066-4379-B940-FDDD2CD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63443-20FD-4E77-A9B3-EBB6FCE0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756FA-32F3-4BA1-9411-CA9AD945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181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811D85-C249-4A42-98F4-3756053E6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4EE7DB-9A4A-4DEA-BB29-C27B404D9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12C3A-962A-4CF7-92CE-5372DBB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2C3CE-EE29-46C3-99C0-CF7E6418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01966-1B64-45A1-B5B5-5FDAF60D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529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AB35-46E0-49AC-8A2F-87EA07DE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B7407-8360-43AE-9146-04AED7D7D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25098C-01E3-4A3D-BF72-965AAFF4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B97D7-1E43-4EC1-931D-81555417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53B81-349C-4DB8-9BF6-B1D9F144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00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234C5-854C-4A1D-9BD4-EAA978A9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4E0B0D-AE8C-4AA7-AA64-5F8345AC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BEAB1-9A2F-4D31-B9E3-E7A52E86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8C633-AACE-4436-8851-CDA439D8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2347D-E821-425B-A63A-9A1A4892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202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7A399-FF24-4050-AC72-BC2E40F4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49A79-EDC9-45C0-B0B3-DE5094FDD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91B47F-D2DE-4939-BC6C-CC510C01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0E2B9-5C95-4E0E-8114-B6FF42F3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6CFE8-BB72-4CF8-9FB9-ADC48828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BA357-802E-426E-B1A9-266F0BD1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957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BBED1-8CD8-4DF7-9B16-22245C21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591447-7C0B-45A0-AC21-7ABAFF686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0E120-C4DF-4B49-9C77-2D69C60B7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4D7FD-B8EE-4A6C-A050-6F4CE79EE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820C7C-39FE-4B00-A7C7-E3E99451B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040D1B-D398-4E3A-91D1-924BDA1C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118D04-6DE1-4200-829B-843239DA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FD2003-6487-4AD6-B949-1DC154CC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08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CFE9F-38A2-4990-ACC3-AB945CA9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983693-24E8-42BA-B368-7E8835C2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E76219-C853-4A52-973A-45D5C96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10ECF-6564-4D3B-8526-A895D775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663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119428-19E6-4675-BDBB-EA35F419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FA19F4-5596-4061-843B-6A8BC36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21017B-6478-4D43-ADA7-2452B123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125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356EE-FFB4-4D81-A0A9-B3C06170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23A15-3C66-4042-87BC-954C7964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F71B2F-9C50-4C90-90E9-6C34D3C9D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0880D-C92D-42A2-A5F7-0047CC61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030A6E-A280-4834-8E3E-F2BC3402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5B583-DBC1-495E-BCA0-2C2DA613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1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E67A-3D4A-4617-B00F-EE6B0521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87BFCD-4225-440D-8DF0-7130470B3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26C498-55C8-427C-B368-E498576C1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3A2761-A363-4F65-91E7-7868A8FE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0E448D-69EA-4872-B750-B209F51D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43DE22-E1CD-4762-A5EE-D595DB62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452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6C18F-BF50-4876-8819-AA8C9CA8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8839AA-421F-42E1-AB24-ED89687E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7C783-7989-418F-B34A-4CBED4935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8C2A-DD69-4F82-82FC-08AD6ED5CB9D}" type="datetimeFigureOut">
              <a:rPr lang="LID4096" smtClean="0"/>
              <a:t>12/07/2020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7D5EB-394F-4AFD-8A76-BD73DD199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D9C17-93B9-4E6D-90C4-B92CF400E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015B-CBC1-4D55-BEE8-CA1FA70887B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295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385F8-E7F7-4575-8AB0-697EBF3E2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Землетруси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7ADBE-BDB3-4A36-8119-F8C151AA1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1452" y="4514248"/>
            <a:ext cx="3256547" cy="743552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5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41E3A-074B-41DD-AB82-277C094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Небезпека землетрусів на Україні </a:t>
            </a:r>
            <a:endParaRPr lang="LID4096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rmbt.ru/uploads/monthly_03_2010/post-29-1267888817_thumb.jpg">
            <a:extLst>
              <a:ext uri="{FF2B5EF4-FFF2-40B4-BE49-F238E27FC236}">
                <a16:creationId xmlns:a16="http://schemas.microsoft.com/office/drawing/2014/main" id="{1B18BF54-F135-4600-8C30-10C5D63C3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0785" y="1540100"/>
            <a:ext cx="6770429" cy="5207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78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8CB48-AEC4-438C-A56D-3985F577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EA42F-06BB-46AF-BB12-A65B8A36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 §20, вивчити терміни, причини та наслідки землетрусів.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7991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99E0B-E430-4393-97AA-E71B9EB6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Розподіл землетрусів по планеті </a:t>
            </a:r>
            <a:endParaRPr lang="LID4096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FACE56-CDD4-44BD-B98D-8DB60589C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542" y="1546309"/>
            <a:ext cx="9478696" cy="50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660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389FF-EFF3-4F0A-92BC-CF04ADD7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Сейсмограф </a:t>
            </a:r>
            <a:endParaRPr lang="LID4096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j\Desktop\Г І Ф 1\1458718207.gif">
            <a:extLst>
              <a:ext uri="{FF2B5EF4-FFF2-40B4-BE49-F238E27FC236}">
                <a16:creationId xmlns:a16="http://schemas.microsoft.com/office/drawing/2014/main" id="{1E227AA3-BDD8-4690-B67B-F6C1B7EE434D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8210" y="1669924"/>
            <a:ext cx="5986913" cy="4623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48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C299-B9B6-4FC6-8651-95C374F4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виникнення землетрусу</a:t>
            </a:r>
            <a:endParaRPr lang="LID4096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7A1846-EBBC-499A-B18C-05A9175AC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936" b="13125"/>
          <a:stretch>
            <a:fillRect/>
          </a:stretch>
        </p:blipFill>
        <p:spPr bwMode="auto">
          <a:xfrm>
            <a:off x="2011680" y="1610761"/>
            <a:ext cx="8412480" cy="50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47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4A76-8D9C-4089-9C54-0F6B0A39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Picture 2" descr="C:\Users\Aj\Desktop\Г І Ф\san_andreas.gif">
            <a:extLst>
              <a:ext uri="{FF2B5EF4-FFF2-40B4-BE49-F238E27FC236}">
                <a16:creationId xmlns:a16="http://schemas.microsoft.com/office/drawing/2014/main" id="{8899CADB-3960-40C5-BA53-54867977EFD6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782" y="837398"/>
            <a:ext cx="11499413" cy="4783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4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6496A-097D-4419-8C1C-6EE6B0E7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Наслідки землетрусу</a:t>
            </a:r>
            <a:endParaRPr lang="LID4096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i.imgur.com/AEfz6.jpg">
            <a:extLst>
              <a:ext uri="{FF2B5EF4-FFF2-40B4-BE49-F238E27FC236}">
                <a16:creationId xmlns:a16="http://schemas.microsoft.com/office/drawing/2014/main" id="{EC67778D-5B73-4905-9217-B8E4EA1C6B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2076" y="1315254"/>
            <a:ext cx="6795436" cy="5257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43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218C6-1270-4A9B-9D79-11D8C7AE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Тріщини в земній корі після землетрусу </a:t>
            </a:r>
            <a:endParaRPr lang="LID4096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59B08F-EE65-4298-A616-035AB7A6C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305" y="1565274"/>
            <a:ext cx="7854215" cy="5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93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C4314-17D4-46E8-96F9-2B07E8E6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Цунамі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ID4096" dirty="0"/>
          </a:p>
        </p:txBody>
      </p:sp>
      <p:pic>
        <p:nvPicPr>
          <p:cNvPr id="4" name="Picture 2" descr="http://images.fanpop.com/images/image_uploads/severe-weather-weather-250419_1024_768.jpg">
            <a:extLst>
              <a:ext uri="{FF2B5EF4-FFF2-40B4-BE49-F238E27FC236}">
                <a16:creationId xmlns:a16="http://schemas.microsoft.com/office/drawing/2014/main" id="{DB356991-977F-47BD-8721-D16E1FFEE4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5981" y="1686418"/>
            <a:ext cx="6696520" cy="502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06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46365-7140-4637-8AE1-77DA956E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65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Механізм виникнення цунамі </a:t>
            </a:r>
            <a:endParaRPr lang="LID4096" dirty="0"/>
          </a:p>
        </p:txBody>
      </p:sp>
      <p:pic>
        <p:nvPicPr>
          <p:cNvPr id="4" name="Picture 2" descr="C:\Users\Aj\Desktop\Г І Ф\5555b6bf6d94e.gif">
            <a:extLst>
              <a:ext uri="{FF2B5EF4-FFF2-40B4-BE49-F238E27FC236}">
                <a16:creationId xmlns:a16="http://schemas.microsoft.com/office/drawing/2014/main" id="{15307916-D537-492A-97BB-8C9E0E81DE0D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981" y="1432894"/>
            <a:ext cx="7022533" cy="4993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90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Землетруси</vt:lpstr>
      <vt:lpstr>Розподіл землетрусів по планеті </vt:lpstr>
      <vt:lpstr>Сейсмограф </vt:lpstr>
      <vt:lpstr>Схема виникнення землетрусу</vt:lpstr>
      <vt:lpstr>Презентация PowerPoint</vt:lpstr>
      <vt:lpstr>Наслідки землетрусу</vt:lpstr>
      <vt:lpstr>Тріщини в земній корі після землетрусу </vt:lpstr>
      <vt:lpstr>Цунамі </vt:lpstr>
      <vt:lpstr>Механізм виникнення цунамі </vt:lpstr>
      <vt:lpstr>Небезпека землетрусів на Україні 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Землетруси</dc:title>
  <dc:creator>User</dc:creator>
  <cp:lastModifiedBy>User</cp:lastModifiedBy>
  <cp:revision>4</cp:revision>
  <dcterms:created xsi:type="dcterms:W3CDTF">2020-12-07T20:27:50Z</dcterms:created>
  <dcterms:modified xsi:type="dcterms:W3CDTF">2020-12-07T21:12:39Z</dcterms:modified>
</cp:coreProperties>
</file>