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5D087-0BC8-4078-9105-265049767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E0A669-9247-4436-BF07-284E27376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92501E-93B4-4832-92BA-AE4118A0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A459E-C280-4C58-A74C-752B4F97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AA278-993C-46B9-A14F-02DCF559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9033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7EFD9-98BA-48AD-9773-FBE50D90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D62551-6F70-4F55-A17D-724E90DF7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FFDD7-04A8-4A6F-8DE3-8A70A79C2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52BC0-70C9-44B5-996B-30B3168A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4CB380-0869-41B1-B691-D24C48E3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098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F88C52-E929-4DB4-A8A5-B503F8E27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9B3F61-03DD-436D-829C-9190F8592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6CD5EC-BF19-45A2-A716-8422DA29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2576D-EA57-4CAC-B2CC-DA0CCEEF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04847-932D-4181-9943-83ED71EE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1379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8061A-94D3-4C39-8CE2-2ADE3284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59C180-46C4-40DF-8CE3-E1909CAD3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780566-CB73-45C2-869D-37353A65C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68A8F-DDE9-4F75-BEA4-0433B230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46EE93-6880-4557-A7F8-B84A72E1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880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33E48-8814-423D-A721-B22AA471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52F1AC-7D81-4155-8719-02B48B0C6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4BA79-5EF2-4998-B950-6044AEA0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5A5CEA-9740-4C46-822C-CF83C656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B894C8-F0CA-4B75-BA41-B21625F2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50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4FC27-DF9E-4544-BA66-EA68C345F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0E39C-40CC-4460-9CCE-EB629F692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01EA4E-EFED-40DB-B805-69C513E99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6BCBCB-B996-4293-805C-437A0969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B1C1AF-87A2-45C0-93CF-7524AF011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D42179-A41C-43F8-9896-EEF4277A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098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E8626-4D37-4A3E-9B71-E8D084B5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EAAAE1-5DF2-4D63-BF4E-2CEDD388B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454CAE-7AB0-4A91-937F-EEB395A9F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189191-60A0-4272-B229-F1812B48F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B3A8CD-FE18-453A-A00A-D0DF82F7B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0EBAEB-F2F9-4A89-8E8C-22198B57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F2F33D-3921-41C9-9431-969012AF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EC5566-5689-4B36-BE01-64543C159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271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990FB-A31E-4B6C-9A29-08E035CF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BD53B5-5550-44FB-8968-92E7375F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109E69-9882-4F61-8316-B0B8F12DD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FA9E8D-4040-4903-9757-45A333F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24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94AFDCB-9180-42B0-87BB-A7F12495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265F1C-009B-47D2-8B28-E1EC32D8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A51AB-0B58-4983-BEAA-2A388672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4110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47DF2-0FC9-47D6-8210-7A9A5AD1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26780-B05C-4A36-9C1B-DFAF3312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A0828C-86FC-4125-AC06-AB7B67C38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35ACC5-1D09-43B9-B724-E0B2F28D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FFED12-FC97-4AB7-B26A-E850C870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93E34-EA3E-4B57-BA11-E16EA3C0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2952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378D-01A1-412B-BC3B-EBA7FF98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C90913-FED6-4597-9559-42AB7E02E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93613-E638-4ECD-AC85-B8789B46E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6FD9F-F054-4156-99AB-9A161DE85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21650F-D09F-43F6-874B-AE951BED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C71479-498F-4487-94D2-23DA2F77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5454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34E0B-417C-4660-928C-5298041A6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191A71-C784-406A-97F3-8FE4AED33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F97EF5-512C-48F7-9206-67F3961EE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0FB0C-D28F-4CFF-8BE9-27E3065E8E06}" type="datetimeFigureOut">
              <a:rPr lang="LID4096" smtClean="0"/>
              <a:t>12/07/2020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4046B-79E6-4F1A-B623-0703AFBF2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902DB4-6F82-41FB-96AB-DF46F9789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0449B-AF19-494E-8CB3-23003D6AE1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3007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94CE7-3C67-4CB7-8BF5-26C63151A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Вулканізм і вулкани, гейзери</a:t>
            </a:r>
            <a:endParaRPr lang="LID4096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855759-9003-4376-B051-2F4ACC752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376690"/>
            <a:ext cx="4572000" cy="532661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5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94CB9-98F5-43C9-B3A7-39010145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К. </a:t>
            </a:r>
            <a:r>
              <a:rPr lang="uk-UA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Брюлов</a:t>
            </a: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Останній день Помпеї</a:t>
            </a:r>
            <a:endParaRPr lang="LID4096" dirty="0"/>
          </a:p>
        </p:txBody>
      </p:sp>
      <p:pic>
        <p:nvPicPr>
          <p:cNvPr id="4" name="Picture 8" descr="Картинки по запросу останній день помпеї">
            <a:extLst>
              <a:ext uri="{FF2B5EF4-FFF2-40B4-BE49-F238E27FC236}">
                <a16:creationId xmlns:a16="http://schemas.microsoft.com/office/drawing/2014/main" id="{8544A2D1-5124-4514-9E68-0CA4FA7034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58716" y="1726684"/>
            <a:ext cx="7074568" cy="490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27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C6840-1F1C-4438-9865-8B1CD84D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Скам'янілі жертви виверження</a:t>
            </a:r>
            <a:endParaRPr lang="LID4096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398550-7A0C-477E-B701-D503CF9EC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823" y="1450364"/>
            <a:ext cx="8364353" cy="50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2367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62956-0868-4140-9D86-FD0734D6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Кракатау: по центу новий, на горизонті залишки колишнього </a:t>
            </a:r>
            <a:endParaRPr lang="LID4096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030650-0D4F-4E49-A807-42F1B2D71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3691" y="1690688"/>
            <a:ext cx="6998683" cy="4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6471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C9E78-2CD5-4D7E-ACD1-587FC007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Ейяф’ятлайокютль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Ісландія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LID4096" dirty="0">
              <a:solidFill>
                <a:srgbClr val="FFFF00"/>
              </a:solidFill>
            </a:endParaRPr>
          </a:p>
        </p:txBody>
      </p:sp>
      <p:pic>
        <p:nvPicPr>
          <p:cNvPr id="4" name="Picture 2" descr="Вулкан Ейяф'ятлайокютль, Ісландія">
            <a:extLst>
              <a:ext uri="{FF2B5EF4-FFF2-40B4-BE49-F238E27FC236}">
                <a16:creationId xmlns:a16="http://schemas.microsoft.com/office/drawing/2014/main" id="{484CE24A-7C08-458A-98C8-204DE642C3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33061" y="1689267"/>
            <a:ext cx="7334451" cy="488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32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C57B3-88A3-4D57-AC07-04C9500DF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950" y="163629"/>
            <a:ext cx="9256296" cy="1527059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Монтань-Пеле, 1902 року знищив 30 000 жителів м. Сент-П’єр вулканічними газами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A2738D-E4D0-4149-8AD6-C9DE5B1A8D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676" y="1690688"/>
            <a:ext cx="7151569" cy="47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Картинки по запросу монтаньпеле">
            <a:extLst>
              <a:ext uri="{FF2B5EF4-FFF2-40B4-BE49-F238E27FC236}">
                <a16:creationId xmlns:a16="http://schemas.microsoft.com/office/drawing/2014/main" id="{8D729AB3-F28D-4DBB-BAF2-8E276D63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755" y="3386220"/>
            <a:ext cx="4437247" cy="3036012"/>
          </a:xfrm>
          <a:prstGeom prst="rect">
            <a:avLst/>
          </a:prstGeom>
          <a:noFill/>
        </p:spPr>
      </p:pic>
      <p:pic>
        <p:nvPicPr>
          <p:cNvPr id="6" name="Picture 4" descr="Картинки по запросу мартініка">
            <a:extLst>
              <a:ext uri="{FF2B5EF4-FFF2-40B4-BE49-F238E27FC236}">
                <a16:creationId xmlns:a16="http://schemas.microsoft.com/office/drawing/2014/main" id="{35FCE317-4377-4772-B344-0B31A213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4516" t="12535" r="17741" b="10166"/>
          <a:stretch>
            <a:fillRect/>
          </a:stretch>
        </p:blipFill>
        <p:spPr bwMode="auto">
          <a:xfrm>
            <a:off x="211755" y="163629"/>
            <a:ext cx="2358190" cy="3116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5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CAA8-79E7-4EDB-9AD9-11CB0A24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Вулкани України. 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Карадаг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LID4096" dirty="0"/>
          </a:p>
        </p:txBody>
      </p:sp>
      <p:pic>
        <p:nvPicPr>
          <p:cNvPr id="4" name="Picture 2" descr="Картинки по запросу карадаг">
            <a:extLst>
              <a:ext uri="{FF2B5EF4-FFF2-40B4-BE49-F238E27FC236}">
                <a16:creationId xmlns:a16="http://schemas.microsoft.com/office/drawing/2014/main" id="{D3B1BD4D-5661-4D13-9A06-01889BE456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8797" y="1825625"/>
            <a:ext cx="7034406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351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056F2-0F79-4C22-B80D-DD02BDE8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Грязьові вулкани Керченського півострова. </a:t>
            </a:r>
            <a:r>
              <a:rPr lang="uk-UA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Джаутепе</a:t>
            </a:r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LID4096" dirty="0"/>
          </a:p>
        </p:txBody>
      </p:sp>
      <p:pic>
        <p:nvPicPr>
          <p:cNvPr id="4" name="Picture 2" descr="Картинки по запросу джау-тепе">
            <a:extLst>
              <a:ext uri="{FF2B5EF4-FFF2-40B4-BE49-F238E27FC236}">
                <a16:creationId xmlns:a16="http://schemas.microsoft.com/office/drawing/2014/main" id="{8A7950AA-AE41-4DDC-98F1-233CD7F50D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66705" y="1648193"/>
            <a:ext cx="6459576" cy="4844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031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F4A22-DBD2-489D-A3C6-A62EF1DF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83"/>
            <a:ext cx="10515600" cy="1430806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Вулкани України. </a:t>
            </a: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Мукачівський замок – на згаслому вулкані </a:t>
            </a:r>
            <a:endParaRPr lang="LID4096" dirty="0"/>
          </a:p>
        </p:txBody>
      </p:sp>
      <p:pic>
        <p:nvPicPr>
          <p:cNvPr id="4" name="Picture 2" descr="Картинки по запросу мукачівський замок">
            <a:extLst>
              <a:ext uri="{FF2B5EF4-FFF2-40B4-BE49-F238E27FC236}">
                <a16:creationId xmlns:a16="http://schemas.microsoft.com/office/drawing/2014/main" id="{EC44B60F-897C-4F05-A6BC-8590A0DE07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95097" y="1690689"/>
            <a:ext cx="7163214" cy="4772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643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5CFB4-FA1A-4963-A723-D0A0342D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Механізм утворення  гейзера </a:t>
            </a:r>
            <a:endParaRPr lang="LID4096" dirty="0"/>
          </a:p>
        </p:txBody>
      </p:sp>
      <p:pic>
        <p:nvPicPr>
          <p:cNvPr id="4" name="Picture 2" descr="C:\Users\Aj\Desktop\Г І Ф\250px-Geyser_animation.gif">
            <a:extLst>
              <a:ext uri="{FF2B5EF4-FFF2-40B4-BE49-F238E27FC236}">
                <a16:creationId xmlns:a16="http://schemas.microsoft.com/office/drawing/2014/main" id="{DADB3C6E-5C4C-48F0-9E22-5D2196B3B44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38755" y="1809550"/>
            <a:ext cx="4514490" cy="4929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818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81D6B-4FAD-4CD3-9944-2C4E9E90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3B697-15E9-4C75-BC13-7353970AB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працювати §21, вивчити терміни, </a:t>
            </a:r>
            <a:r>
              <a:rPr lang="uk-UA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будову вулканічного конуса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наслідки вулканізму.</a:t>
            </a:r>
            <a:endParaRPr lang="LID4096" dirty="0"/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1696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A7C82-806D-40EF-973F-23788C934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Розподіл вулканів на планеті </a:t>
            </a:r>
            <a:endParaRPr lang="LID4096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B84E2F-D320-40D4-BE57-705EBC3B9D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33"/>
          <a:stretch>
            <a:fillRect/>
          </a:stretch>
        </p:blipFill>
        <p:spPr bwMode="auto">
          <a:xfrm>
            <a:off x="1857498" y="1825625"/>
            <a:ext cx="847700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28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AD1FE-E9C5-4678-8F54-3A47D89E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Будова та «зброя</a:t>
            </a:r>
            <a:r>
              <a:rPr lang="uk-UA" dirty="0">
                <a:solidFill>
                  <a:srgbClr val="FFFF00"/>
                </a:solidFill>
              </a:rPr>
              <a:t>»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вулканів</a:t>
            </a:r>
            <a:endParaRPr lang="LID4096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EF4031-ACC6-445F-8D3B-02EDE25764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341" y="1796749"/>
            <a:ext cx="217885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Картинки по запросу схема вулкана">
            <a:extLst>
              <a:ext uri="{FF2B5EF4-FFF2-40B4-BE49-F238E27FC236}">
                <a16:creationId xmlns:a16="http://schemas.microsoft.com/office/drawing/2014/main" id="{E875C421-8260-4A3C-B62B-6E6FBE02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735" y="1435821"/>
            <a:ext cx="5057053" cy="5057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72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D8B48-6234-422E-9911-9834E336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Формування конусу </a:t>
            </a:r>
            <a:endParaRPr lang="LID4096" dirty="0"/>
          </a:p>
        </p:txBody>
      </p:sp>
      <p:pic>
        <p:nvPicPr>
          <p:cNvPr id="4" name="Picture 2" descr="C:\Users\Aj\Desktop\Г І Ф\1494014546.gif">
            <a:extLst>
              <a:ext uri="{FF2B5EF4-FFF2-40B4-BE49-F238E27FC236}">
                <a16:creationId xmlns:a16="http://schemas.microsoft.com/office/drawing/2014/main" id="{80119B1C-4C9C-40AA-84C3-C587FD1C654D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4816" y="1790299"/>
            <a:ext cx="8136153" cy="4627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4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59001-5755-49F1-B5C8-225901CB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889859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Інтенсивність виверження залежить від типу лави</a:t>
            </a:r>
            <a:endParaRPr lang="LID4096" sz="3600" dirty="0"/>
          </a:p>
        </p:txBody>
      </p:sp>
      <p:pic>
        <p:nvPicPr>
          <p:cNvPr id="4" name="Picture 2" descr="C:\Users\Aj\Desktop\Г І Ф\1490196499_1279-vulkan.gif">
            <a:extLst>
              <a:ext uri="{FF2B5EF4-FFF2-40B4-BE49-F238E27FC236}">
                <a16:creationId xmlns:a16="http://schemas.microsoft.com/office/drawing/2014/main" id="{B528D126-30D7-4956-BF79-978125D8F27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4848" y="1796816"/>
            <a:ext cx="3522044" cy="4696059"/>
          </a:xfrm>
          <a:prstGeom prst="rect">
            <a:avLst/>
          </a:prstGeom>
          <a:noFill/>
        </p:spPr>
      </p:pic>
      <p:pic>
        <p:nvPicPr>
          <p:cNvPr id="5" name="Picture 3" descr="C:\Users\Aj\Desktop\Г І Ф\461969209.gif">
            <a:extLst>
              <a:ext uri="{FF2B5EF4-FFF2-40B4-BE49-F238E27FC236}">
                <a16:creationId xmlns:a16="http://schemas.microsoft.com/office/drawing/2014/main" id="{53C6A98A-9093-4024-BA74-367A16440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3595" y="365125"/>
            <a:ext cx="4595813" cy="612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4643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F7558-BD26-4704-B0DC-A1593445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Вулканічний попіл </a:t>
            </a:r>
            <a:endParaRPr lang="LID4096" dirty="0"/>
          </a:p>
        </p:txBody>
      </p:sp>
      <p:pic>
        <p:nvPicPr>
          <p:cNvPr id="4" name="Picture 2" descr="C:\Users\Aj\Desktop\Г І Ф\image_860605151403109114870.gif">
            <a:extLst>
              <a:ext uri="{FF2B5EF4-FFF2-40B4-BE49-F238E27FC236}">
                <a16:creationId xmlns:a16="http://schemas.microsoft.com/office/drawing/2014/main" id="{B055D775-CC57-4E64-AFC0-3CF017B5A57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858169"/>
            <a:ext cx="7620000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968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7CDA2-9F1A-4C47-8BD8-5ED0DDBA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Вулканічне бомбардування </a:t>
            </a:r>
            <a:endParaRPr lang="LID4096" dirty="0"/>
          </a:p>
        </p:txBody>
      </p:sp>
      <p:pic>
        <p:nvPicPr>
          <p:cNvPr id="4" name="Picture 2" descr="C:\Users\Aj\Desktop\Г І Ф\5kolimagif2016.gif">
            <a:extLst>
              <a:ext uri="{FF2B5EF4-FFF2-40B4-BE49-F238E27FC236}">
                <a16:creationId xmlns:a16="http://schemas.microsoft.com/office/drawing/2014/main" id="{7EBB10DA-5E54-4D8A-9094-3800AF26CF7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7954" y="1799034"/>
            <a:ext cx="6554804" cy="4326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10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B90A0-9E00-4905-8529-D2ED76A3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534"/>
          </a:xfrm>
        </p:spPr>
        <p:txBody>
          <a:bodyPr/>
          <a:lstStyle/>
          <a:p>
            <a:pPr algn="ctr"/>
            <a: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Везувій</a:t>
            </a:r>
            <a:endParaRPr lang="LID4096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8EF5B4-FE3B-4DB2-AFDF-EF8DE0A29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931" y="1164657"/>
            <a:ext cx="6683075" cy="501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4592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76A7D-28A6-4825-A8F9-134C4AFD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2772711"/>
          </a:xfrm>
        </p:spPr>
        <p:txBody>
          <a:bodyPr>
            <a:normAutofit fontScale="90000"/>
          </a:bodyPr>
          <a:lstStyle/>
          <a:p>
            <a: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Виверження </a:t>
            </a:r>
            <a:b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79 року поховало Помпеї, </a:t>
            </a:r>
            <a:r>
              <a:rPr lang="uk-UA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Геркуланум</a:t>
            </a:r>
            <a:r>
              <a:rPr lang="uk-UA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Стабію</a:t>
            </a:r>
            <a:endParaRPr lang="LID4096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8AFF60-C98B-4131-89EC-53EC514CE4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7" y="365125"/>
            <a:ext cx="5581852" cy="619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s://upload.wikimedia.org/wikipedia/ru/thumb/6/68/Cities-destroyed-by-Vesuvius.jpg/200px-Cities-destroyed-by-Vesuvius.jpg">
            <a:extLst>
              <a:ext uri="{FF2B5EF4-FFF2-40B4-BE49-F238E27FC236}">
                <a16:creationId xmlns:a16="http://schemas.microsoft.com/office/drawing/2014/main" id="{50728DE3-EFDA-4999-B100-7DE43C4C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2869" y="2836830"/>
            <a:ext cx="3983046" cy="3724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6570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118</Words>
  <Application>Microsoft Office PowerPoint</Application>
  <PresentationFormat>Широкоэкранный</PresentationFormat>
  <Paragraphs>21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Вулканізм і вулкани, гейзери</vt:lpstr>
      <vt:lpstr>Розподіл вулканів на планеті </vt:lpstr>
      <vt:lpstr>Будова та «зброя» вулканів</vt:lpstr>
      <vt:lpstr>Формування конусу </vt:lpstr>
      <vt:lpstr>Інтенсивність виверження залежить від типу лави</vt:lpstr>
      <vt:lpstr>Вулканічний попіл </vt:lpstr>
      <vt:lpstr>Вулканічне бомбардування </vt:lpstr>
      <vt:lpstr>Везувій</vt:lpstr>
      <vt:lpstr>Виверження  79 року поховало Помпеї, Геркуланум та Стабію</vt:lpstr>
      <vt:lpstr>К. Брюлов. Останній день Помпеї</vt:lpstr>
      <vt:lpstr>Скам'янілі жертви виверження</vt:lpstr>
      <vt:lpstr>Кракатау: по центу новий, на горизонті залишки колишнього </vt:lpstr>
      <vt:lpstr>Ейяф’ятлайокютль (Ісландія)</vt:lpstr>
      <vt:lpstr>Монтань-Пеле, 1902 року знищив 30 000 жителів м. Сент-П’єр вулканічними газами </vt:lpstr>
      <vt:lpstr>Вулкани України. Карадаг </vt:lpstr>
      <vt:lpstr>Грязьові вулкани Керченського півострова. Джаутепе </vt:lpstr>
      <vt:lpstr>Вулкани України. Мукачівський замок – на згаслому вулкані </vt:lpstr>
      <vt:lpstr>Механізм утворення  гейзера 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2020-12-07T20:46:49Z</dcterms:created>
  <dcterms:modified xsi:type="dcterms:W3CDTF">2020-12-07T21:36:50Z</dcterms:modified>
</cp:coreProperties>
</file>