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7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3" r:id="rId17"/>
    <p:sldId id="272" r:id="rId18"/>
    <p:sldId id="282" r:id="rId19"/>
    <p:sldId id="284" r:id="rId20"/>
    <p:sldId id="280" r:id="rId21"/>
    <p:sldId id="281" r:id="rId22"/>
    <p:sldId id="290" r:id="rId23"/>
    <p:sldId id="288" r:id="rId24"/>
    <p:sldId id="273" r:id="rId25"/>
    <p:sldId id="289" r:id="rId26"/>
    <p:sldId id="275" r:id="rId27"/>
    <p:sldId id="286" r:id="rId28"/>
    <p:sldId id="291" r:id="rId29"/>
    <p:sldId id="276" r:id="rId30"/>
    <p:sldId id="278" r:id="rId31"/>
    <p:sldId id="279" r:id="rId32"/>
    <p:sldId id="292" r:id="rId33"/>
    <p:sldId id="257" r:id="rId34"/>
    <p:sldId id="293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62671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Тектонічні структури, рельєф, корисні копалини Південної Америки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869160"/>
            <a:ext cx="2912368" cy="769640"/>
          </a:xfrm>
        </p:spPr>
        <p:txBody>
          <a:bodyPr/>
          <a:lstStyle/>
          <a:p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Є.М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Сан-Педро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Ласкар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332"/>
            <a:ext cx="9143999" cy="616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uk-UA" dirty="0" err="1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Льюльяльяко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0" y="853138"/>
            <a:ext cx="9115540" cy="60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Аконкагуа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974"/>
            <a:ext cx="9144000" cy="608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Акокагуа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5219"/>
            <a:ext cx="9144000" cy="610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1636"/>
            <a:ext cx="9144000" cy="57492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99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Амазонська низовина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Басейн Амазонки</a:t>
            </a:r>
            <a:endParaRPr lang="ru-RU" dirty="0"/>
          </a:p>
        </p:txBody>
      </p:sp>
      <p:sp>
        <p:nvSpPr>
          <p:cNvPr id="40962" name="AutoShape 2" descr="Картинки по запросу амазонська низов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Картинки по запросу амазонська низов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 descr="Картинки по запросу амазонская низменн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142984"/>
            <a:ext cx="66675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00033"/>
            <a:ext cx="9277378" cy="695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Амазонська низовина</a:t>
            </a:r>
            <a:endParaRPr lang="ru-RU" dirty="0"/>
          </a:p>
        </p:txBody>
      </p:sp>
      <p:pic>
        <p:nvPicPr>
          <p:cNvPr id="39938" name="Picture 2" descr="Картинки по запросу амазонська низов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376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Картинки по запросу амазонская низменн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8779117" cy="58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4899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Орінокська</a:t>
            </a:r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низовина</a:t>
            </a:r>
            <a:endParaRPr lang="ru-RU" dirty="0"/>
          </a:p>
        </p:txBody>
      </p:sp>
      <p:pic>
        <p:nvPicPr>
          <p:cNvPr id="3789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6810375" cy="4772025"/>
          </a:xfrm>
          <a:prstGeom prst="rect">
            <a:avLst/>
          </a:prstGeom>
          <a:noFill/>
        </p:spPr>
      </p:pic>
      <p:pic>
        <p:nvPicPr>
          <p:cNvPr id="37892" name="Picture 4" descr="https://upload.wikimedia.org/wikipedia/commons/thumb/9/92/Los_Llanos_Colombia_by_David.png/220px-Los_Llanos_Colombia_by_Davi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786190"/>
            <a:ext cx="381002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2011354"/>
          </a:xfrm>
        </p:spPr>
        <p:txBody>
          <a:bodyPr/>
          <a:lstStyle/>
          <a:p>
            <a:r>
              <a:rPr lang="uk-UA" dirty="0" err="1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Орінокська</a:t>
            </a:r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низовина</a:t>
            </a:r>
            <a:endParaRPr lang="ru-RU" dirty="0"/>
          </a:p>
        </p:txBody>
      </p:sp>
      <p:sp>
        <p:nvSpPr>
          <p:cNvPr id="38914" name="AutoShape 2" descr="Картинки по запросу льянос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6" name="Picture 4" descr="Картинки по запросу льяно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285992"/>
            <a:ext cx="8786335" cy="430530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Орінокська</a:t>
            </a:r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низовина</a:t>
            </a:r>
            <a:endParaRPr lang="ru-RU" dirty="0"/>
          </a:p>
        </p:txBody>
      </p:sp>
      <p:pic>
        <p:nvPicPr>
          <p:cNvPr id="43010" name="Picture 2" descr="Картинки по запросу лаплатская низменн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6667500" cy="500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Ла-Платська низовина</a:t>
            </a:r>
            <a:endParaRPr lang="ru-RU" dirty="0"/>
          </a:p>
        </p:txBody>
      </p:sp>
      <p:pic>
        <p:nvPicPr>
          <p:cNvPr id="4608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45901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Картинки по запросу пара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908720"/>
            <a:ext cx="8686801" cy="5496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Ла-Платська низовина</a:t>
            </a:r>
            <a:endParaRPr lang="ru-RU" dirty="0"/>
          </a:p>
        </p:txBody>
      </p:sp>
      <p:pic>
        <p:nvPicPr>
          <p:cNvPr id="5122" name="Picture 2" descr="Картинки по запросу пара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736"/>
            <a:ext cx="9017063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Гвіанське плоскогір'я </a:t>
            </a:r>
            <a:endParaRPr lang="ru-RU" dirty="0"/>
          </a:p>
        </p:txBody>
      </p:sp>
      <p:pic>
        <p:nvPicPr>
          <p:cNvPr id="45060" name="Picture 4" descr="Картинки по запросу гвианское плоскогорь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484784"/>
            <a:ext cx="6810375" cy="4638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Гвіанське плоскогір'я </a:t>
            </a:r>
            <a:endParaRPr lang="ru-RU" dirty="0"/>
          </a:p>
        </p:txBody>
      </p:sp>
      <p:pic>
        <p:nvPicPr>
          <p:cNvPr id="48130" name="Picture 2" descr="Картинки по запросу гвианское плоскогорь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7620000" cy="505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Гвіанське плоскогір'я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Утворення</a:t>
            </a:r>
            <a:r>
              <a:rPr lang="ru-RU" dirty="0">
                <a:solidFill>
                  <a:srgbClr val="FFFF00"/>
                </a:solidFill>
              </a:rPr>
              <a:t> Анд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6437"/>
            <a:ext cx="9181484" cy="388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err="1">
                <a:solidFill>
                  <a:srgbClr val="FFFF00"/>
                </a:solidFill>
              </a:rPr>
              <a:t>Тепуї</a:t>
            </a:r>
            <a:r>
              <a:rPr lang="ru-RU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5844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053" y="1052736"/>
            <a:ext cx="7591893" cy="5693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Картинки по запросу орінокська низов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24616" cy="6715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Бразильське плоскогір'я</a:t>
            </a:r>
            <a:endParaRPr lang="ru-RU" dirty="0"/>
          </a:p>
        </p:txBody>
      </p:sp>
      <p:pic>
        <p:nvPicPr>
          <p:cNvPr id="50178" name="Picture 2" descr="Картинки по запросу бразильское плоскогорье кампо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80728"/>
            <a:ext cx="8572560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бразильское плоскогорье"/>
          <p:cNvPicPr>
            <a:picLocks noChangeAspect="1" noChangeArrowheads="1"/>
          </p:cNvPicPr>
          <p:nvPr/>
        </p:nvPicPr>
        <p:blipFill>
          <a:blip r:embed="rId2"/>
          <a:srcRect l="38864" t="28016" r="5227" b="15768"/>
          <a:stretch>
            <a:fillRect/>
          </a:stretch>
        </p:blipFill>
        <p:spPr bwMode="auto">
          <a:xfrm>
            <a:off x="1071538" y="71422"/>
            <a:ext cx="6786578" cy="6786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7"/>
            <a:ext cx="4618856" cy="193516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Бразильське плоскогір’я.</a:t>
            </a:r>
            <a:b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Каатинга  </a:t>
            </a:r>
            <a:endParaRPr lang="ru-RU" dirty="0"/>
          </a:p>
        </p:txBody>
      </p:sp>
      <p:pic>
        <p:nvPicPr>
          <p:cNvPr id="5120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3810000" cy="2857500"/>
          </a:xfrm>
          <a:prstGeom prst="rect">
            <a:avLst/>
          </a:prstGeom>
          <a:noFill/>
        </p:spPr>
      </p:pic>
      <p:pic>
        <p:nvPicPr>
          <p:cNvPr id="51204" name="Picture 4" descr="Картинки по запросу ландшафт каатин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0" y="2209799"/>
            <a:ext cx="6191250" cy="4648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53815-2802-433D-9A4D-8A54A26A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79CA2-52F0-4724-A24F-F6A99508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завдання: опрацювати </a:t>
            </a: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22, вивчити характеристику рельєфу.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Нанести на контурну карту і </a:t>
            </a: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гори: Анди (Аконкаґуа, Котопахі, Сан-Педро);               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плоскогір’я: Бразильське, Гвіанське;                               низовини: Амазонська, Ла-Платська, </a:t>
            </a:r>
            <a:r>
              <a:rPr lang="uk-UA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Орінокська</a:t>
            </a:r>
            <a:endParaRPr lang="LID4096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2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-1"/>
            <a:ext cx="6429420" cy="696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Картинки по запросу Анди гор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2438400" cy="458152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03637-A7D5-4E7A-916C-C57957FAA1D5}"/>
              </a:ext>
            </a:extLst>
          </p:cNvPr>
          <p:cNvSpPr txBox="1"/>
          <p:nvPr/>
        </p:nvSpPr>
        <p:spPr>
          <a:xfrm>
            <a:off x="142844" y="5070454"/>
            <a:ext cx="2130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Анди на</a:t>
            </a:r>
          </a:p>
          <a:p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рельєфній та </a:t>
            </a:r>
          </a:p>
          <a:p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фізичній карті </a:t>
            </a:r>
            <a:endParaRPr lang="LID4096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Анди – потужна гірська країна 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029866"/>
            <a:ext cx="9096450" cy="568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Анди – молоді гори </a:t>
            </a:r>
            <a:endParaRPr lang="ru-RU" dirty="0"/>
          </a:p>
        </p:txBody>
      </p:sp>
      <p:sp>
        <p:nvSpPr>
          <p:cNvPr id="1026" name="AutoShape 2" descr="Картинки по запросу Анди го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Анди го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анди гор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45" y="1357298"/>
            <a:ext cx="8624329" cy="5176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Альтиплано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«високі» рівнини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84" t="8558"/>
          <a:stretch>
            <a:fillRect/>
          </a:stretch>
        </p:blipFill>
        <p:spPr bwMode="auto">
          <a:xfrm>
            <a:off x="0" y="1152148"/>
            <a:ext cx="9144000" cy="570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95499"/>
            <a:ext cx="9190988" cy="37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uk-UA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Чимборасо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76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119</Words>
  <Application>Microsoft Office PowerPoint</Application>
  <PresentationFormat>Экран (4:3)</PresentationFormat>
  <Paragraphs>34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Тектонічні структури, рельєф, корисні копалини Південної Америки</vt:lpstr>
      <vt:lpstr>Презентация PowerPoint</vt:lpstr>
      <vt:lpstr>Утворення Анд </vt:lpstr>
      <vt:lpstr>Презентация PowerPoint</vt:lpstr>
      <vt:lpstr>Анди – потужна гірська країна  </vt:lpstr>
      <vt:lpstr>Анди – молоді гори </vt:lpstr>
      <vt:lpstr>Альтиплано – «високі» рівнини</vt:lpstr>
      <vt:lpstr>Вулкани </vt:lpstr>
      <vt:lpstr>Вулкан Чимборасо </vt:lpstr>
      <vt:lpstr>Вулкан Сан-Педро</vt:lpstr>
      <vt:lpstr>Вулкан Ласкар </vt:lpstr>
      <vt:lpstr>Вулкан Льюльяльяко</vt:lpstr>
      <vt:lpstr>Аконкагуа </vt:lpstr>
      <vt:lpstr>Акокагуа </vt:lpstr>
      <vt:lpstr>Амазонська низовина</vt:lpstr>
      <vt:lpstr>Басейн Амазонки</vt:lpstr>
      <vt:lpstr>Презентация PowerPoint</vt:lpstr>
      <vt:lpstr>Амазонська низовина</vt:lpstr>
      <vt:lpstr>Презентация PowerPoint</vt:lpstr>
      <vt:lpstr>Орінокська низовина</vt:lpstr>
      <vt:lpstr>Орінокська низовина</vt:lpstr>
      <vt:lpstr>Орінокська низовина</vt:lpstr>
      <vt:lpstr>Ла-Платська низовина</vt:lpstr>
      <vt:lpstr>Презентация PowerPoint</vt:lpstr>
      <vt:lpstr>Презентация PowerPoint</vt:lpstr>
      <vt:lpstr>Ла-Платська низовина</vt:lpstr>
      <vt:lpstr>Гвіанське плоскогір'я </vt:lpstr>
      <vt:lpstr>Гвіанське плоскогір'я </vt:lpstr>
      <vt:lpstr>Гвіанське плоскогір'я </vt:lpstr>
      <vt:lpstr>Тепуї </vt:lpstr>
      <vt:lpstr>Презентация PowerPoint</vt:lpstr>
      <vt:lpstr>Бразильське плоскогір'я</vt:lpstr>
      <vt:lpstr>Презентация PowerPoint</vt:lpstr>
      <vt:lpstr>Бразильське плоскогір’я. Каатинга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Aj</dc:creator>
  <cp:lastModifiedBy>User</cp:lastModifiedBy>
  <cp:revision>21</cp:revision>
  <dcterms:created xsi:type="dcterms:W3CDTF">2017-08-11T10:59:52Z</dcterms:created>
  <dcterms:modified xsi:type="dcterms:W3CDTF">2020-12-07T21:34:34Z</dcterms:modified>
</cp:coreProperties>
</file>